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Lst>
  <p:sldSz cy="41148000" cx="36576000"/>
  <p:notesSz cx="6858000" cy="9144000"/>
  <p:embeddedFontLst>
    <p:embeddedFont>
      <p:font typeface="Raleway"/>
      <p:regular r:id="rId7"/>
      <p:bold r:id="rId8"/>
      <p:italic r:id="rId9"/>
      <p:boldItalic r:id="rId10"/>
    </p:embeddedFont>
    <p:embeddedFont>
      <p:font typeface="Barlow Condensed"/>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960">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2960" orient="horz"/>
        <p:guide pos="1152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BarlowCondensed-regular.fntdata"/><Relationship Id="rId10" Type="http://schemas.openxmlformats.org/officeDocument/2006/relationships/font" Target="fonts/Raleway-boldItalic.fntdata"/><Relationship Id="rId13" Type="http://schemas.openxmlformats.org/officeDocument/2006/relationships/font" Target="fonts/BarlowCondensed-italic.fntdata"/><Relationship Id="rId12" Type="http://schemas.openxmlformats.org/officeDocument/2006/relationships/font" Target="fonts/BarlowCondense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Raleway-italic.fntdata"/><Relationship Id="rId14" Type="http://schemas.openxmlformats.org/officeDocument/2006/relationships/font" Target="fonts/BarlowCondense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Raleway-regular.fntdata"/><Relationship Id="rId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905337" y="685800"/>
            <a:ext cx="3048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 name="Shape 47"/>
        <p:cNvGrpSpPr/>
        <p:nvPr/>
      </p:nvGrpSpPr>
      <p:grpSpPr>
        <a:xfrm>
          <a:off x="0" y="0"/>
          <a:ext cx="0" cy="0"/>
          <a:chOff x="0" y="0"/>
          <a:chExt cx="0" cy="0"/>
        </a:xfrm>
      </p:grpSpPr>
      <p:sp>
        <p:nvSpPr>
          <p:cNvPr id="48" name="Google Shape;48;p:notes"/>
          <p:cNvSpPr/>
          <p:nvPr>
            <p:ph idx="2" type="sldImg"/>
          </p:nvPr>
        </p:nvSpPr>
        <p:spPr>
          <a:xfrm>
            <a:off x="1905337" y="685800"/>
            <a:ext cx="3048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 - add the legend to soil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 name="Shape 6"/>
        <p:cNvGrpSpPr/>
        <p:nvPr/>
      </p:nvGrpSpPr>
      <p:grpSpPr>
        <a:xfrm>
          <a:off x="0" y="0"/>
          <a:ext cx="0" cy="0"/>
          <a:chOff x="0" y="0"/>
          <a:chExt cx="0" cy="0"/>
        </a:xfrm>
      </p:grpSpPr>
      <p:sp>
        <p:nvSpPr>
          <p:cNvPr id="7" name="Google Shape;7;p2"/>
          <p:cNvSpPr txBox="1"/>
          <p:nvPr>
            <p:ph type="ctrTitle"/>
          </p:nvPr>
        </p:nvSpPr>
        <p:spPr>
          <a:xfrm>
            <a:off x="1246833" y="5956600"/>
            <a:ext cx="34082400" cy="164202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29500"/>
              <a:buChar char="●"/>
              <a:defRPr sz="29500"/>
            </a:lvl1pPr>
            <a:lvl2pPr lvl="1" algn="ctr">
              <a:spcBef>
                <a:spcPts val="0"/>
              </a:spcBef>
              <a:spcAft>
                <a:spcPts val="0"/>
              </a:spcAft>
              <a:buSzPts val="29500"/>
              <a:buChar char="○"/>
              <a:defRPr sz="29500"/>
            </a:lvl2pPr>
            <a:lvl3pPr lvl="2" algn="ctr">
              <a:spcBef>
                <a:spcPts val="0"/>
              </a:spcBef>
              <a:spcAft>
                <a:spcPts val="0"/>
              </a:spcAft>
              <a:buSzPts val="29500"/>
              <a:buChar char="■"/>
              <a:defRPr sz="29500"/>
            </a:lvl3pPr>
            <a:lvl4pPr lvl="3" algn="ctr">
              <a:spcBef>
                <a:spcPts val="0"/>
              </a:spcBef>
              <a:spcAft>
                <a:spcPts val="0"/>
              </a:spcAft>
              <a:buSzPts val="29500"/>
              <a:buChar char="●"/>
              <a:defRPr sz="29500"/>
            </a:lvl4pPr>
            <a:lvl5pPr lvl="4" algn="ctr">
              <a:spcBef>
                <a:spcPts val="0"/>
              </a:spcBef>
              <a:spcAft>
                <a:spcPts val="0"/>
              </a:spcAft>
              <a:buSzPts val="29500"/>
              <a:buChar char="○"/>
              <a:defRPr sz="29500"/>
            </a:lvl5pPr>
            <a:lvl6pPr lvl="5" algn="ctr">
              <a:spcBef>
                <a:spcPts val="0"/>
              </a:spcBef>
              <a:spcAft>
                <a:spcPts val="0"/>
              </a:spcAft>
              <a:buSzPts val="29500"/>
              <a:buChar char="■"/>
              <a:defRPr sz="29500"/>
            </a:lvl6pPr>
            <a:lvl7pPr lvl="6" algn="ctr">
              <a:spcBef>
                <a:spcPts val="0"/>
              </a:spcBef>
              <a:spcAft>
                <a:spcPts val="0"/>
              </a:spcAft>
              <a:buSzPts val="29500"/>
              <a:buChar char="●"/>
              <a:defRPr sz="29500"/>
            </a:lvl7pPr>
            <a:lvl8pPr lvl="7" algn="ctr">
              <a:spcBef>
                <a:spcPts val="0"/>
              </a:spcBef>
              <a:spcAft>
                <a:spcPts val="0"/>
              </a:spcAft>
              <a:buSzPts val="29500"/>
              <a:buChar char="○"/>
              <a:defRPr sz="29500"/>
            </a:lvl8pPr>
            <a:lvl9pPr lvl="8" algn="ctr">
              <a:spcBef>
                <a:spcPts val="0"/>
              </a:spcBef>
              <a:spcAft>
                <a:spcPts val="0"/>
              </a:spcAft>
              <a:buSzPts val="29500"/>
              <a:buChar char="■"/>
              <a:defRPr sz="29500"/>
            </a:lvl9pPr>
          </a:lstStyle>
          <a:p/>
        </p:txBody>
      </p:sp>
      <p:sp>
        <p:nvSpPr>
          <p:cNvPr id="8" name="Google Shape;8;p2"/>
          <p:cNvSpPr txBox="1"/>
          <p:nvPr>
            <p:ph idx="1" type="subTitle"/>
          </p:nvPr>
        </p:nvSpPr>
        <p:spPr>
          <a:xfrm>
            <a:off x="1246800" y="22673000"/>
            <a:ext cx="34082400" cy="6342000"/>
          </a:xfrm>
          <a:prstGeom prst="rect">
            <a:avLst/>
          </a:prstGeom>
          <a:noFill/>
          <a:ln>
            <a:noFill/>
          </a:ln>
        </p:spPr>
        <p:txBody>
          <a:bodyPr anchorCtr="0" anchor="ctr" bIns="519950" lIns="519950" spcFirstLastPara="1" rIns="519950" wrap="square" tIns="519950"/>
          <a:lstStyle>
            <a:lvl1pPr lvl="0" algn="ctr">
              <a:lnSpc>
                <a:spcPct val="100000"/>
              </a:lnSpc>
              <a:spcBef>
                <a:spcPts val="0"/>
              </a:spcBef>
              <a:spcAft>
                <a:spcPts val="0"/>
              </a:spcAft>
              <a:buSzPts val="15900"/>
              <a:buNone/>
              <a:defRPr sz="15900"/>
            </a:lvl1pPr>
            <a:lvl2pPr lvl="1" algn="ctr">
              <a:lnSpc>
                <a:spcPct val="100000"/>
              </a:lnSpc>
              <a:spcBef>
                <a:spcPts val="0"/>
              </a:spcBef>
              <a:spcAft>
                <a:spcPts val="0"/>
              </a:spcAft>
              <a:buSzPts val="15900"/>
              <a:buNone/>
              <a:defRPr sz="15900"/>
            </a:lvl2pPr>
            <a:lvl3pPr lvl="2" algn="ctr">
              <a:lnSpc>
                <a:spcPct val="100000"/>
              </a:lnSpc>
              <a:spcBef>
                <a:spcPts val="0"/>
              </a:spcBef>
              <a:spcAft>
                <a:spcPts val="0"/>
              </a:spcAft>
              <a:buSzPts val="15900"/>
              <a:buNone/>
              <a:defRPr sz="15900"/>
            </a:lvl3pPr>
            <a:lvl4pPr lvl="3" algn="ctr">
              <a:lnSpc>
                <a:spcPct val="100000"/>
              </a:lnSpc>
              <a:spcBef>
                <a:spcPts val="0"/>
              </a:spcBef>
              <a:spcAft>
                <a:spcPts val="0"/>
              </a:spcAft>
              <a:buSzPts val="15900"/>
              <a:buNone/>
              <a:defRPr sz="15900"/>
            </a:lvl4pPr>
            <a:lvl5pPr lvl="4" algn="ctr">
              <a:lnSpc>
                <a:spcPct val="100000"/>
              </a:lnSpc>
              <a:spcBef>
                <a:spcPts val="0"/>
              </a:spcBef>
              <a:spcAft>
                <a:spcPts val="0"/>
              </a:spcAft>
              <a:buSzPts val="15900"/>
              <a:buNone/>
              <a:defRPr sz="15900"/>
            </a:lvl5pPr>
            <a:lvl6pPr lvl="5" algn="ctr">
              <a:lnSpc>
                <a:spcPct val="100000"/>
              </a:lnSpc>
              <a:spcBef>
                <a:spcPts val="0"/>
              </a:spcBef>
              <a:spcAft>
                <a:spcPts val="0"/>
              </a:spcAft>
              <a:buSzPts val="15900"/>
              <a:buNone/>
              <a:defRPr sz="15900"/>
            </a:lvl6pPr>
            <a:lvl7pPr lvl="6" algn="ctr">
              <a:lnSpc>
                <a:spcPct val="100000"/>
              </a:lnSpc>
              <a:spcBef>
                <a:spcPts val="0"/>
              </a:spcBef>
              <a:spcAft>
                <a:spcPts val="0"/>
              </a:spcAft>
              <a:buSzPts val="15900"/>
              <a:buNone/>
              <a:defRPr sz="15900"/>
            </a:lvl7pPr>
            <a:lvl8pPr lvl="7" algn="ctr">
              <a:lnSpc>
                <a:spcPct val="100000"/>
              </a:lnSpc>
              <a:spcBef>
                <a:spcPts val="0"/>
              </a:spcBef>
              <a:spcAft>
                <a:spcPts val="0"/>
              </a:spcAft>
              <a:buSzPts val="15900"/>
              <a:buNone/>
              <a:defRPr sz="15900"/>
            </a:lvl8pPr>
            <a:lvl9pPr lvl="8" algn="ctr">
              <a:lnSpc>
                <a:spcPct val="100000"/>
              </a:lnSpc>
              <a:spcBef>
                <a:spcPts val="0"/>
              </a:spcBef>
              <a:spcAft>
                <a:spcPts val="0"/>
              </a:spcAft>
              <a:buSzPts val="15900"/>
              <a:buNone/>
              <a:defRPr sz="15900"/>
            </a:lvl9pPr>
          </a:lstStyle>
          <a:p/>
        </p:txBody>
      </p:sp>
      <p:sp>
        <p:nvSpPr>
          <p:cNvPr id="9" name="Google Shape;9;p2"/>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246800" y="8849000"/>
            <a:ext cx="34082400" cy="157074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68200"/>
              <a:buChar char="●"/>
              <a:defRPr sz="68200"/>
            </a:lvl1pPr>
            <a:lvl2pPr lvl="1" algn="ctr">
              <a:spcBef>
                <a:spcPts val="0"/>
              </a:spcBef>
              <a:spcAft>
                <a:spcPts val="0"/>
              </a:spcAft>
              <a:buSzPts val="68200"/>
              <a:buChar char="○"/>
              <a:defRPr sz="68200"/>
            </a:lvl2pPr>
            <a:lvl3pPr lvl="2" algn="ctr">
              <a:spcBef>
                <a:spcPts val="0"/>
              </a:spcBef>
              <a:spcAft>
                <a:spcPts val="0"/>
              </a:spcAft>
              <a:buSzPts val="68200"/>
              <a:buChar char="■"/>
              <a:defRPr sz="68200"/>
            </a:lvl3pPr>
            <a:lvl4pPr lvl="3" algn="ctr">
              <a:spcBef>
                <a:spcPts val="0"/>
              </a:spcBef>
              <a:spcAft>
                <a:spcPts val="0"/>
              </a:spcAft>
              <a:buSzPts val="68200"/>
              <a:buChar char="●"/>
              <a:defRPr sz="68200"/>
            </a:lvl4pPr>
            <a:lvl5pPr lvl="4" algn="ctr">
              <a:spcBef>
                <a:spcPts val="0"/>
              </a:spcBef>
              <a:spcAft>
                <a:spcPts val="0"/>
              </a:spcAft>
              <a:buSzPts val="68200"/>
              <a:buChar char="○"/>
              <a:defRPr sz="68200"/>
            </a:lvl5pPr>
            <a:lvl6pPr lvl="5" algn="ctr">
              <a:spcBef>
                <a:spcPts val="0"/>
              </a:spcBef>
              <a:spcAft>
                <a:spcPts val="0"/>
              </a:spcAft>
              <a:buSzPts val="68200"/>
              <a:buChar char="■"/>
              <a:defRPr sz="68200"/>
            </a:lvl6pPr>
            <a:lvl7pPr lvl="6" algn="ctr">
              <a:spcBef>
                <a:spcPts val="0"/>
              </a:spcBef>
              <a:spcAft>
                <a:spcPts val="0"/>
              </a:spcAft>
              <a:buSzPts val="68200"/>
              <a:buChar char="●"/>
              <a:defRPr sz="68200"/>
            </a:lvl7pPr>
            <a:lvl8pPr lvl="7" algn="ctr">
              <a:spcBef>
                <a:spcPts val="0"/>
              </a:spcBef>
              <a:spcAft>
                <a:spcPts val="0"/>
              </a:spcAft>
              <a:buSzPts val="68200"/>
              <a:buChar char="○"/>
              <a:defRPr sz="68200"/>
            </a:lvl8pPr>
            <a:lvl9pPr lvl="8" algn="ctr">
              <a:spcBef>
                <a:spcPts val="0"/>
              </a:spcBef>
              <a:spcAft>
                <a:spcPts val="0"/>
              </a:spcAft>
              <a:buSzPts val="68200"/>
              <a:buChar char="■"/>
              <a:defRPr sz="68200"/>
            </a:lvl9pPr>
          </a:lstStyle>
          <a:p>
            <a:r>
              <a:t>xx%</a:t>
            </a:r>
          </a:p>
        </p:txBody>
      </p:sp>
      <p:sp>
        <p:nvSpPr>
          <p:cNvPr id="43" name="Google Shape;43;p11"/>
          <p:cNvSpPr txBox="1"/>
          <p:nvPr>
            <p:ph idx="1" type="body"/>
          </p:nvPr>
        </p:nvSpPr>
        <p:spPr>
          <a:xfrm>
            <a:off x="1246800" y="25217800"/>
            <a:ext cx="34082400" cy="10407000"/>
          </a:xfrm>
          <a:prstGeom prst="rect">
            <a:avLst/>
          </a:prstGeom>
          <a:noFill/>
          <a:ln>
            <a:noFill/>
          </a:ln>
        </p:spPr>
        <p:txBody>
          <a:bodyPr anchorCtr="0" anchor="ctr" bIns="519950" lIns="519950" spcFirstLastPara="1" rIns="519950" wrap="square" tIns="519950"/>
          <a:lstStyle>
            <a:lvl1pPr indent="-742950" lvl="0" marL="457200" algn="ctr">
              <a:spcBef>
                <a:spcPts val="0"/>
              </a:spcBef>
              <a:spcAft>
                <a:spcPts val="0"/>
              </a:spcAft>
              <a:buSzPts val="8100"/>
              <a:buChar char="●"/>
              <a:defRPr sz="8100"/>
            </a:lvl1pPr>
            <a:lvl2pPr indent="-742950" lvl="1" marL="914400" algn="ctr">
              <a:spcBef>
                <a:spcPts val="0"/>
              </a:spcBef>
              <a:spcAft>
                <a:spcPts val="0"/>
              </a:spcAft>
              <a:buSzPts val="8100"/>
              <a:buChar char="○"/>
              <a:defRPr sz="8100"/>
            </a:lvl2pPr>
            <a:lvl3pPr indent="-742950" lvl="2" marL="1371600" algn="ctr">
              <a:spcBef>
                <a:spcPts val="0"/>
              </a:spcBef>
              <a:spcAft>
                <a:spcPts val="0"/>
              </a:spcAft>
              <a:buSzPts val="8100"/>
              <a:buChar char="■"/>
              <a:defRPr sz="8100"/>
            </a:lvl3pPr>
            <a:lvl4pPr indent="-742950" lvl="3" marL="1828800" algn="ctr">
              <a:spcBef>
                <a:spcPts val="0"/>
              </a:spcBef>
              <a:spcAft>
                <a:spcPts val="0"/>
              </a:spcAft>
              <a:buSzPts val="8100"/>
              <a:buChar char="●"/>
              <a:defRPr sz="8100"/>
            </a:lvl4pPr>
            <a:lvl5pPr indent="-742950" lvl="4" marL="2286000" algn="ctr">
              <a:spcBef>
                <a:spcPts val="0"/>
              </a:spcBef>
              <a:spcAft>
                <a:spcPts val="0"/>
              </a:spcAft>
              <a:buSzPts val="8100"/>
              <a:buChar char="○"/>
              <a:defRPr sz="8100"/>
            </a:lvl5pPr>
            <a:lvl6pPr indent="-742950" lvl="5" marL="2743200" algn="ctr">
              <a:spcBef>
                <a:spcPts val="0"/>
              </a:spcBef>
              <a:spcAft>
                <a:spcPts val="0"/>
              </a:spcAft>
              <a:buSzPts val="8100"/>
              <a:buChar char="■"/>
              <a:defRPr sz="8100"/>
            </a:lvl6pPr>
            <a:lvl7pPr indent="-742950" lvl="6" marL="3200400" algn="ctr">
              <a:spcBef>
                <a:spcPts val="0"/>
              </a:spcBef>
              <a:spcAft>
                <a:spcPts val="0"/>
              </a:spcAft>
              <a:buSzPts val="8100"/>
              <a:buChar char="●"/>
              <a:defRPr sz="8100"/>
            </a:lvl7pPr>
            <a:lvl8pPr indent="-742950" lvl="7" marL="3657600" algn="ctr">
              <a:spcBef>
                <a:spcPts val="0"/>
              </a:spcBef>
              <a:spcAft>
                <a:spcPts val="0"/>
              </a:spcAft>
              <a:buSzPts val="8100"/>
              <a:buChar char="○"/>
              <a:defRPr sz="8100"/>
            </a:lvl8pPr>
            <a:lvl9pPr indent="-742950" lvl="8" marL="4114800" algn="ctr">
              <a:spcBef>
                <a:spcPts val="0"/>
              </a:spcBef>
              <a:spcAft>
                <a:spcPts val="0"/>
              </a:spcAft>
              <a:buSzPts val="8100"/>
              <a:buChar char="■"/>
              <a:defRPr sz="8100"/>
            </a:lvl9pPr>
          </a:lstStyle>
          <a:p/>
        </p:txBody>
      </p:sp>
      <p:sp>
        <p:nvSpPr>
          <p:cNvPr id="44" name="Google Shape;44;p11"/>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a:off x="1246800" y="17206800"/>
            <a:ext cx="34082400" cy="6734700"/>
          </a:xfrm>
          <a:prstGeom prst="rect">
            <a:avLst/>
          </a:prstGeom>
          <a:noFill/>
          <a:ln>
            <a:noFill/>
          </a:ln>
        </p:spPr>
        <p:txBody>
          <a:bodyPr anchorCtr="0" anchor="ctr" bIns="519950" lIns="519950" spcFirstLastPara="1" rIns="519950" wrap="square" tIns="519950"/>
          <a:lstStyle>
            <a:lvl1pPr lvl="0" algn="ctr">
              <a:spcBef>
                <a:spcPts val="0"/>
              </a:spcBef>
              <a:spcAft>
                <a:spcPts val="0"/>
              </a:spcAft>
              <a:buSzPts val="20500"/>
              <a:buChar char="●"/>
              <a:defRPr sz="20500"/>
            </a:lvl1pPr>
            <a:lvl2pPr lvl="1" algn="ctr">
              <a:spcBef>
                <a:spcPts val="0"/>
              </a:spcBef>
              <a:spcAft>
                <a:spcPts val="0"/>
              </a:spcAft>
              <a:buSzPts val="20500"/>
              <a:buChar char="○"/>
              <a:defRPr sz="20500"/>
            </a:lvl2pPr>
            <a:lvl3pPr lvl="2" algn="ctr">
              <a:spcBef>
                <a:spcPts val="0"/>
              </a:spcBef>
              <a:spcAft>
                <a:spcPts val="0"/>
              </a:spcAft>
              <a:buSzPts val="20500"/>
              <a:buChar char="■"/>
              <a:defRPr sz="20500"/>
            </a:lvl3pPr>
            <a:lvl4pPr lvl="3" algn="ctr">
              <a:spcBef>
                <a:spcPts val="0"/>
              </a:spcBef>
              <a:spcAft>
                <a:spcPts val="0"/>
              </a:spcAft>
              <a:buSzPts val="20500"/>
              <a:buChar char="●"/>
              <a:defRPr sz="20500"/>
            </a:lvl4pPr>
            <a:lvl5pPr lvl="4" algn="ctr">
              <a:spcBef>
                <a:spcPts val="0"/>
              </a:spcBef>
              <a:spcAft>
                <a:spcPts val="0"/>
              </a:spcAft>
              <a:buSzPts val="20500"/>
              <a:buChar char="○"/>
              <a:defRPr sz="20500"/>
            </a:lvl5pPr>
            <a:lvl6pPr lvl="5" algn="ctr">
              <a:spcBef>
                <a:spcPts val="0"/>
              </a:spcBef>
              <a:spcAft>
                <a:spcPts val="0"/>
              </a:spcAft>
              <a:buSzPts val="20500"/>
              <a:buChar char="■"/>
              <a:defRPr sz="20500"/>
            </a:lvl6pPr>
            <a:lvl7pPr lvl="6" algn="ctr">
              <a:spcBef>
                <a:spcPts val="0"/>
              </a:spcBef>
              <a:spcAft>
                <a:spcPts val="0"/>
              </a:spcAft>
              <a:buSzPts val="20500"/>
              <a:buChar char="●"/>
              <a:defRPr sz="20500"/>
            </a:lvl7pPr>
            <a:lvl8pPr lvl="7" algn="ctr">
              <a:spcBef>
                <a:spcPts val="0"/>
              </a:spcBef>
              <a:spcAft>
                <a:spcPts val="0"/>
              </a:spcAft>
              <a:buSzPts val="20500"/>
              <a:buChar char="○"/>
              <a:defRPr sz="20500"/>
            </a:lvl8pPr>
            <a:lvl9pPr lvl="8" algn="ctr">
              <a:spcBef>
                <a:spcPts val="0"/>
              </a:spcBef>
              <a:spcAft>
                <a:spcPts val="0"/>
              </a:spcAft>
              <a:buSzPts val="20500"/>
              <a:buChar char="■"/>
              <a:defRPr sz="20500"/>
            </a:lvl9pPr>
          </a:lstStyle>
          <a:p/>
        </p:txBody>
      </p:sp>
      <p:sp>
        <p:nvSpPr>
          <p:cNvPr id="12" name="Google Shape;12;p3"/>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15" name="Google Shape;15;p4"/>
          <p:cNvSpPr txBox="1"/>
          <p:nvPr>
            <p:ph idx="1" type="body"/>
          </p:nvPr>
        </p:nvSpPr>
        <p:spPr>
          <a:xfrm>
            <a:off x="1246800" y="9219800"/>
            <a:ext cx="340824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742950" lvl="1" marL="914400">
              <a:spcBef>
                <a:spcPts val="0"/>
              </a:spcBef>
              <a:spcAft>
                <a:spcPts val="0"/>
              </a:spcAft>
              <a:buSzPts val="8100"/>
              <a:buChar char="○"/>
              <a:defRPr sz="8100"/>
            </a:lvl2pPr>
            <a:lvl3pPr indent="-742950" lvl="2" marL="1371600">
              <a:spcBef>
                <a:spcPts val="0"/>
              </a:spcBef>
              <a:spcAft>
                <a:spcPts val="0"/>
              </a:spcAft>
              <a:buSzPts val="8100"/>
              <a:buChar char="■"/>
              <a:defRPr sz="8100"/>
            </a:lvl3pPr>
            <a:lvl4pPr indent="-742950" lvl="3" marL="1828800">
              <a:spcBef>
                <a:spcPts val="0"/>
              </a:spcBef>
              <a:spcAft>
                <a:spcPts val="0"/>
              </a:spcAft>
              <a:buSzPts val="8100"/>
              <a:buChar char="●"/>
              <a:defRPr sz="8100"/>
            </a:lvl4pPr>
            <a:lvl5pPr indent="-742950" lvl="4" marL="2286000">
              <a:spcBef>
                <a:spcPts val="0"/>
              </a:spcBef>
              <a:spcAft>
                <a:spcPts val="0"/>
              </a:spcAft>
              <a:buSzPts val="8100"/>
              <a:buChar char="○"/>
              <a:defRPr sz="8100"/>
            </a:lvl5pPr>
            <a:lvl6pPr indent="-742950" lvl="5" marL="2743200">
              <a:spcBef>
                <a:spcPts val="0"/>
              </a:spcBef>
              <a:spcAft>
                <a:spcPts val="0"/>
              </a:spcAft>
              <a:buSzPts val="8100"/>
              <a:buChar char="■"/>
              <a:defRPr sz="8100"/>
            </a:lvl6pPr>
            <a:lvl7pPr indent="-742950" lvl="6" marL="3200400">
              <a:spcBef>
                <a:spcPts val="0"/>
              </a:spcBef>
              <a:spcAft>
                <a:spcPts val="0"/>
              </a:spcAft>
              <a:buSzPts val="8100"/>
              <a:buChar char="●"/>
              <a:defRPr sz="8100"/>
            </a:lvl7pPr>
            <a:lvl8pPr indent="-742950" lvl="7" marL="3657600">
              <a:spcBef>
                <a:spcPts val="0"/>
              </a:spcBef>
              <a:spcAft>
                <a:spcPts val="0"/>
              </a:spcAft>
              <a:buSzPts val="8100"/>
              <a:buChar char="○"/>
              <a:defRPr sz="8100"/>
            </a:lvl8pPr>
            <a:lvl9pPr indent="-742950" lvl="8" marL="4114800">
              <a:spcBef>
                <a:spcPts val="0"/>
              </a:spcBef>
              <a:spcAft>
                <a:spcPts val="0"/>
              </a:spcAft>
              <a:buSzPts val="8100"/>
              <a:buChar char="■"/>
              <a:defRPr sz="8100"/>
            </a:lvl9pPr>
          </a:lstStyle>
          <a:p/>
        </p:txBody>
      </p:sp>
      <p:sp>
        <p:nvSpPr>
          <p:cNvPr id="16" name="Google Shape;16;p4"/>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19" name="Google Shape;19;p5"/>
          <p:cNvSpPr txBox="1"/>
          <p:nvPr>
            <p:ph idx="1" type="body"/>
          </p:nvPr>
        </p:nvSpPr>
        <p:spPr>
          <a:xfrm>
            <a:off x="1246800" y="9219800"/>
            <a:ext cx="159996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0" name="Google Shape;20;p5"/>
          <p:cNvSpPr txBox="1"/>
          <p:nvPr>
            <p:ph idx="2" type="body"/>
          </p:nvPr>
        </p:nvSpPr>
        <p:spPr>
          <a:xfrm>
            <a:off x="19329600" y="9219800"/>
            <a:ext cx="15999600" cy="273306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1" name="Google Shape;21;p5"/>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1246800" y="3560200"/>
            <a:ext cx="34082400" cy="4581300"/>
          </a:xfrm>
          <a:prstGeom prst="rect">
            <a:avLst/>
          </a:prstGeom>
          <a:noFill/>
          <a:ln>
            <a:noFill/>
          </a:ln>
        </p:spPr>
        <p:txBody>
          <a:bodyPr anchorCtr="0" anchor="ctr" bIns="519950" lIns="519950" spcFirstLastPara="1" rIns="519950" wrap="square" tIns="519950"/>
          <a:lstStyle>
            <a:lvl1pPr lvl="0">
              <a:spcBef>
                <a:spcPts val="0"/>
              </a:spcBef>
              <a:spcAft>
                <a:spcPts val="0"/>
              </a:spcAft>
              <a:buSzPts val="8100"/>
              <a:buChar char="●"/>
              <a:defRPr sz="8100"/>
            </a:lvl1pPr>
            <a:lvl2pPr lvl="1">
              <a:spcBef>
                <a:spcPts val="0"/>
              </a:spcBef>
              <a:spcAft>
                <a:spcPts val="0"/>
              </a:spcAft>
              <a:buSzPts val="8100"/>
              <a:buChar char="○"/>
              <a:defRPr sz="8100"/>
            </a:lvl2pPr>
            <a:lvl3pPr lvl="2">
              <a:spcBef>
                <a:spcPts val="0"/>
              </a:spcBef>
              <a:spcAft>
                <a:spcPts val="0"/>
              </a:spcAft>
              <a:buSzPts val="8100"/>
              <a:buChar char="■"/>
              <a:defRPr sz="8100"/>
            </a:lvl3pPr>
            <a:lvl4pPr lvl="3">
              <a:spcBef>
                <a:spcPts val="0"/>
              </a:spcBef>
              <a:spcAft>
                <a:spcPts val="0"/>
              </a:spcAft>
              <a:buSzPts val="8100"/>
              <a:buChar char="●"/>
              <a:defRPr sz="8100"/>
            </a:lvl4pPr>
            <a:lvl5pPr lvl="4">
              <a:spcBef>
                <a:spcPts val="0"/>
              </a:spcBef>
              <a:spcAft>
                <a:spcPts val="0"/>
              </a:spcAft>
              <a:buSzPts val="8100"/>
              <a:buChar char="○"/>
              <a:defRPr sz="8100"/>
            </a:lvl5pPr>
            <a:lvl6pPr lvl="5">
              <a:spcBef>
                <a:spcPts val="0"/>
              </a:spcBef>
              <a:spcAft>
                <a:spcPts val="0"/>
              </a:spcAft>
              <a:buSzPts val="8100"/>
              <a:buChar char="■"/>
              <a:defRPr sz="8100"/>
            </a:lvl6pPr>
            <a:lvl7pPr lvl="6">
              <a:spcBef>
                <a:spcPts val="0"/>
              </a:spcBef>
              <a:spcAft>
                <a:spcPts val="0"/>
              </a:spcAft>
              <a:buSzPts val="8100"/>
              <a:buChar char="●"/>
              <a:defRPr sz="8100"/>
            </a:lvl7pPr>
            <a:lvl8pPr lvl="7">
              <a:spcBef>
                <a:spcPts val="0"/>
              </a:spcBef>
              <a:spcAft>
                <a:spcPts val="0"/>
              </a:spcAft>
              <a:buSzPts val="8100"/>
              <a:buChar char="○"/>
              <a:defRPr sz="8100"/>
            </a:lvl8pPr>
            <a:lvl9pPr lvl="8">
              <a:spcBef>
                <a:spcPts val="0"/>
              </a:spcBef>
              <a:spcAft>
                <a:spcPts val="0"/>
              </a:spcAft>
              <a:buSzPts val="8100"/>
              <a:buChar char="■"/>
              <a:defRPr sz="8100"/>
            </a:lvl9pPr>
          </a:lstStyle>
          <a:p/>
        </p:txBody>
      </p:sp>
      <p:sp>
        <p:nvSpPr>
          <p:cNvPr id="24" name="Google Shape;24;p6"/>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1246800" y="4444800"/>
            <a:ext cx="11232000" cy="6045900"/>
          </a:xfrm>
          <a:prstGeom prst="rect">
            <a:avLst/>
          </a:prstGeom>
          <a:noFill/>
          <a:ln>
            <a:noFill/>
          </a:ln>
        </p:spPr>
        <p:txBody>
          <a:bodyPr anchorCtr="0" anchor="b" bIns="519950" lIns="519950" spcFirstLastPara="1" rIns="519950" wrap="square" tIns="519950"/>
          <a:lstStyle>
            <a:lvl1pPr lvl="0">
              <a:spcBef>
                <a:spcPts val="0"/>
              </a:spcBef>
              <a:spcAft>
                <a:spcPts val="0"/>
              </a:spcAft>
              <a:buSzPts val="13600"/>
              <a:buChar char="●"/>
              <a:defRPr sz="13600"/>
            </a:lvl1pPr>
            <a:lvl2pPr lvl="1">
              <a:spcBef>
                <a:spcPts val="0"/>
              </a:spcBef>
              <a:spcAft>
                <a:spcPts val="0"/>
              </a:spcAft>
              <a:buSzPts val="13600"/>
              <a:buChar char="○"/>
              <a:defRPr sz="13600"/>
            </a:lvl2pPr>
            <a:lvl3pPr lvl="2">
              <a:spcBef>
                <a:spcPts val="0"/>
              </a:spcBef>
              <a:spcAft>
                <a:spcPts val="0"/>
              </a:spcAft>
              <a:buSzPts val="13600"/>
              <a:buChar char="■"/>
              <a:defRPr sz="13600"/>
            </a:lvl3pPr>
            <a:lvl4pPr lvl="3">
              <a:spcBef>
                <a:spcPts val="0"/>
              </a:spcBef>
              <a:spcAft>
                <a:spcPts val="0"/>
              </a:spcAft>
              <a:buSzPts val="13600"/>
              <a:buChar char="●"/>
              <a:defRPr sz="13600"/>
            </a:lvl4pPr>
            <a:lvl5pPr lvl="4">
              <a:spcBef>
                <a:spcPts val="0"/>
              </a:spcBef>
              <a:spcAft>
                <a:spcPts val="0"/>
              </a:spcAft>
              <a:buSzPts val="13600"/>
              <a:buChar char="○"/>
              <a:defRPr sz="13600"/>
            </a:lvl5pPr>
            <a:lvl6pPr lvl="5">
              <a:spcBef>
                <a:spcPts val="0"/>
              </a:spcBef>
              <a:spcAft>
                <a:spcPts val="0"/>
              </a:spcAft>
              <a:buSzPts val="13600"/>
              <a:buChar char="■"/>
              <a:defRPr sz="13600"/>
            </a:lvl6pPr>
            <a:lvl7pPr lvl="6">
              <a:spcBef>
                <a:spcPts val="0"/>
              </a:spcBef>
              <a:spcAft>
                <a:spcPts val="0"/>
              </a:spcAft>
              <a:buSzPts val="13600"/>
              <a:buChar char="●"/>
              <a:defRPr sz="13600"/>
            </a:lvl7pPr>
            <a:lvl8pPr lvl="7">
              <a:spcBef>
                <a:spcPts val="0"/>
              </a:spcBef>
              <a:spcAft>
                <a:spcPts val="0"/>
              </a:spcAft>
              <a:buSzPts val="13600"/>
              <a:buChar char="○"/>
              <a:defRPr sz="13600"/>
            </a:lvl8pPr>
            <a:lvl9pPr lvl="8">
              <a:spcBef>
                <a:spcPts val="0"/>
              </a:spcBef>
              <a:spcAft>
                <a:spcPts val="0"/>
              </a:spcAft>
              <a:buSzPts val="13600"/>
              <a:buChar char="■"/>
              <a:defRPr sz="13600"/>
            </a:lvl9pPr>
          </a:lstStyle>
          <a:p/>
        </p:txBody>
      </p:sp>
      <p:sp>
        <p:nvSpPr>
          <p:cNvPr id="27" name="Google Shape;27;p7"/>
          <p:cNvSpPr txBox="1"/>
          <p:nvPr>
            <p:ph idx="1" type="body"/>
          </p:nvPr>
        </p:nvSpPr>
        <p:spPr>
          <a:xfrm>
            <a:off x="1246800" y="11116800"/>
            <a:ext cx="11232000" cy="25435800"/>
          </a:xfrm>
          <a:prstGeom prst="rect">
            <a:avLst/>
          </a:prstGeom>
          <a:noFill/>
          <a:ln>
            <a:noFill/>
          </a:ln>
        </p:spPr>
        <p:txBody>
          <a:bodyPr anchorCtr="0" anchor="ctr" bIns="519950" lIns="519950" spcFirstLastPara="1" rIns="519950" wrap="square" tIns="519950"/>
          <a:lstStyle>
            <a:lvl1pPr indent="-660400" lvl="0" marL="457200">
              <a:spcBef>
                <a:spcPts val="0"/>
              </a:spcBef>
              <a:spcAft>
                <a:spcPts val="0"/>
              </a:spcAft>
              <a:buSzPts val="6800"/>
              <a:buChar char="●"/>
              <a:defRPr sz="6800"/>
            </a:lvl1pPr>
            <a:lvl2pPr indent="-660400" lvl="1" marL="914400">
              <a:spcBef>
                <a:spcPts val="0"/>
              </a:spcBef>
              <a:spcAft>
                <a:spcPts val="0"/>
              </a:spcAft>
              <a:buSzPts val="6800"/>
              <a:buChar char="○"/>
              <a:defRPr sz="6800"/>
            </a:lvl2pPr>
            <a:lvl3pPr indent="-660400" lvl="2" marL="1371600">
              <a:spcBef>
                <a:spcPts val="0"/>
              </a:spcBef>
              <a:spcAft>
                <a:spcPts val="0"/>
              </a:spcAft>
              <a:buSzPts val="6800"/>
              <a:buChar char="■"/>
              <a:defRPr sz="6800"/>
            </a:lvl3pPr>
            <a:lvl4pPr indent="-660400" lvl="3" marL="1828800">
              <a:spcBef>
                <a:spcPts val="0"/>
              </a:spcBef>
              <a:spcAft>
                <a:spcPts val="0"/>
              </a:spcAft>
              <a:buSzPts val="6800"/>
              <a:buChar char="●"/>
              <a:defRPr sz="6800"/>
            </a:lvl4pPr>
            <a:lvl5pPr indent="-660400" lvl="4" marL="2286000">
              <a:spcBef>
                <a:spcPts val="0"/>
              </a:spcBef>
              <a:spcAft>
                <a:spcPts val="0"/>
              </a:spcAft>
              <a:buSzPts val="6800"/>
              <a:buChar char="○"/>
              <a:defRPr sz="6800"/>
            </a:lvl5pPr>
            <a:lvl6pPr indent="-660400" lvl="5" marL="2743200">
              <a:spcBef>
                <a:spcPts val="0"/>
              </a:spcBef>
              <a:spcAft>
                <a:spcPts val="0"/>
              </a:spcAft>
              <a:buSzPts val="6800"/>
              <a:buChar char="■"/>
              <a:defRPr sz="6800"/>
            </a:lvl6pPr>
            <a:lvl7pPr indent="-660400" lvl="6" marL="3200400">
              <a:spcBef>
                <a:spcPts val="0"/>
              </a:spcBef>
              <a:spcAft>
                <a:spcPts val="0"/>
              </a:spcAft>
              <a:buSzPts val="6800"/>
              <a:buChar char="●"/>
              <a:defRPr sz="6800"/>
            </a:lvl7pPr>
            <a:lvl8pPr indent="-660400" lvl="7" marL="3657600">
              <a:spcBef>
                <a:spcPts val="0"/>
              </a:spcBef>
              <a:spcAft>
                <a:spcPts val="0"/>
              </a:spcAft>
              <a:buSzPts val="6800"/>
              <a:buChar char="○"/>
              <a:defRPr sz="6800"/>
            </a:lvl8pPr>
            <a:lvl9pPr indent="-660400" lvl="8" marL="4114800">
              <a:spcBef>
                <a:spcPts val="0"/>
              </a:spcBef>
              <a:spcAft>
                <a:spcPts val="0"/>
              </a:spcAft>
              <a:buSzPts val="6800"/>
              <a:buChar char="■"/>
              <a:defRPr sz="6800"/>
            </a:lvl9pPr>
          </a:lstStyle>
          <a:p/>
        </p:txBody>
      </p:sp>
      <p:sp>
        <p:nvSpPr>
          <p:cNvPr id="28" name="Google Shape;28;p7"/>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961000" y="3601200"/>
            <a:ext cx="25471200" cy="32725800"/>
          </a:xfrm>
          <a:prstGeom prst="rect">
            <a:avLst/>
          </a:prstGeom>
          <a:noFill/>
          <a:ln>
            <a:noFill/>
          </a:ln>
        </p:spPr>
        <p:txBody>
          <a:bodyPr anchorCtr="0" anchor="ctr" bIns="519950" lIns="519950" spcFirstLastPara="1" rIns="519950" wrap="square" tIns="519950"/>
          <a:lstStyle>
            <a:lvl1pPr lvl="0">
              <a:spcBef>
                <a:spcPts val="0"/>
              </a:spcBef>
              <a:spcAft>
                <a:spcPts val="0"/>
              </a:spcAft>
              <a:buSzPts val="27300"/>
              <a:buChar char="●"/>
              <a:defRPr sz="27300"/>
            </a:lvl1pPr>
            <a:lvl2pPr lvl="1">
              <a:spcBef>
                <a:spcPts val="0"/>
              </a:spcBef>
              <a:spcAft>
                <a:spcPts val="0"/>
              </a:spcAft>
              <a:buSzPts val="27300"/>
              <a:buChar char="○"/>
              <a:defRPr sz="27300"/>
            </a:lvl2pPr>
            <a:lvl3pPr lvl="2">
              <a:spcBef>
                <a:spcPts val="0"/>
              </a:spcBef>
              <a:spcAft>
                <a:spcPts val="0"/>
              </a:spcAft>
              <a:buSzPts val="27300"/>
              <a:buChar char="■"/>
              <a:defRPr sz="27300"/>
            </a:lvl3pPr>
            <a:lvl4pPr lvl="3">
              <a:spcBef>
                <a:spcPts val="0"/>
              </a:spcBef>
              <a:spcAft>
                <a:spcPts val="0"/>
              </a:spcAft>
              <a:buSzPts val="27300"/>
              <a:buChar char="●"/>
              <a:defRPr sz="27300"/>
            </a:lvl4pPr>
            <a:lvl5pPr lvl="4">
              <a:spcBef>
                <a:spcPts val="0"/>
              </a:spcBef>
              <a:spcAft>
                <a:spcPts val="0"/>
              </a:spcAft>
              <a:buSzPts val="27300"/>
              <a:buChar char="○"/>
              <a:defRPr sz="27300"/>
            </a:lvl5pPr>
            <a:lvl6pPr lvl="5">
              <a:spcBef>
                <a:spcPts val="0"/>
              </a:spcBef>
              <a:spcAft>
                <a:spcPts val="0"/>
              </a:spcAft>
              <a:buSzPts val="27300"/>
              <a:buChar char="■"/>
              <a:defRPr sz="27300"/>
            </a:lvl6pPr>
            <a:lvl7pPr lvl="6">
              <a:spcBef>
                <a:spcPts val="0"/>
              </a:spcBef>
              <a:spcAft>
                <a:spcPts val="0"/>
              </a:spcAft>
              <a:buSzPts val="27300"/>
              <a:buChar char="●"/>
              <a:defRPr sz="27300"/>
            </a:lvl7pPr>
            <a:lvl8pPr lvl="7">
              <a:spcBef>
                <a:spcPts val="0"/>
              </a:spcBef>
              <a:spcAft>
                <a:spcPts val="0"/>
              </a:spcAft>
              <a:buSzPts val="27300"/>
              <a:buChar char="○"/>
              <a:defRPr sz="27300"/>
            </a:lvl8pPr>
            <a:lvl9pPr lvl="8">
              <a:spcBef>
                <a:spcPts val="0"/>
              </a:spcBef>
              <a:spcAft>
                <a:spcPts val="0"/>
              </a:spcAft>
              <a:buSzPts val="27300"/>
              <a:buChar char="■"/>
              <a:defRPr sz="27300"/>
            </a:lvl9pPr>
          </a:lstStyle>
          <a:p/>
        </p:txBody>
      </p:sp>
      <p:sp>
        <p:nvSpPr>
          <p:cNvPr id="31" name="Google Shape;31;p8"/>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18288000" y="-1000"/>
            <a:ext cx="18288000" cy="41148000"/>
          </a:xfrm>
          <a:prstGeom prst="rect">
            <a:avLst/>
          </a:prstGeom>
          <a:solidFill>
            <a:schemeClr val="lt2"/>
          </a:solidFill>
          <a:ln>
            <a:noFill/>
          </a:ln>
        </p:spPr>
        <p:txBody>
          <a:bodyPr anchorCtr="0" anchor="ctr" bIns="519950" lIns="519950" spcFirstLastPara="1" rIns="519950" wrap="square" tIns="519950">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1062000" y="9865400"/>
            <a:ext cx="16180800" cy="11858400"/>
          </a:xfrm>
          <a:prstGeom prst="rect">
            <a:avLst/>
          </a:prstGeom>
          <a:noFill/>
          <a:ln>
            <a:noFill/>
          </a:ln>
        </p:spPr>
        <p:txBody>
          <a:bodyPr anchorCtr="0" anchor="b" bIns="519950" lIns="519950" spcFirstLastPara="1" rIns="519950" wrap="square" tIns="519950"/>
          <a:lstStyle>
            <a:lvl1pPr lvl="0" algn="ctr">
              <a:spcBef>
                <a:spcPts val="0"/>
              </a:spcBef>
              <a:spcAft>
                <a:spcPts val="0"/>
              </a:spcAft>
              <a:buSzPts val="24000"/>
              <a:buChar char="●"/>
              <a:defRPr sz="24000"/>
            </a:lvl1pPr>
            <a:lvl2pPr lvl="1" algn="ctr">
              <a:spcBef>
                <a:spcPts val="0"/>
              </a:spcBef>
              <a:spcAft>
                <a:spcPts val="0"/>
              </a:spcAft>
              <a:buSzPts val="24000"/>
              <a:buChar char="○"/>
              <a:defRPr sz="24000"/>
            </a:lvl2pPr>
            <a:lvl3pPr lvl="2" algn="ctr">
              <a:spcBef>
                <a:spcPts val="0"/>
              </a:spcBef>
              <a:spcAft>
                <a:spcPts val="0"/>
              </a:spcAft>
              <a:buSzPts val="24000"/>
              <a:buChar char="■"/>
              <a:defRPr sz="24000"/>
            </a:lvl3pPr>
            <a:lvl4pPr lvl="3" algn="ctr">
              <a:spcBef>
                <a:spcPts val="0"/>
              </a:spcBef>
              <a:spcAft>
                <a:spcPts val="0"/>
              </a:spcAft>
              <a:buSzPts val="24000"/>
              <a:buChar char="●"/>
              <a:defRPr sz="24000"/>
            </a:lvl4pPr>
            <a:lvl5pPr lvl="4" algn="ctr">
              <a:spcBef>
                <a:spcPts val="0"/>
              </a:spcBef>
              <a:spcAft>
                <a:spcPts val="0"/>
              </a:spcAft>
              <a:buSzPts val="24000"/>
              <a:buChar char="○"/>
              <a:defRPr sz="24000"/>
            </a:lvl5pPr>
            <a:lvl6pPr lvl="5" algn="ctr">
              <a:spcBef>
                <a:spcPts val="0"/>
              </a:spcBef>
              <a:spcAft>
                <a:spcPts val="0"/>
              </a:spcAft>
              <a:buSzPts val="24000"/>
              <a:buChar char="■"/>
              <a:defRPr sz="24000"/>
            </a:lvl6pPr>
            <a:lvl7pPr lvl="6" algn="ctr">
              <a:spcBef>
                <a:spcPts val="0"/>
              </a:spcBef>
              <a:spcAft>
                <a:spcPts val="0"/>
              </a:spcAft>
              <a:buSzPts val="24000"/>
              <a:buChar char="●"/>
              <a:defRPr sz="24000"/>
            </a:lvl7pPr>
            <a:lvl8pPr lvl="7" algn="ctr">
              <a:spcBef>
                <a:spcPts val="0"/>
              </a:spcBef>
              <a:spcAft>
                <a:spcPts val="0"/>
              </a:spcAft>
              <a:buSzPts val="24000"/>
              <a:buChar char="○"/>
              <a:defRPr sz="24000"/>
            </a:lvl8pPr>
            <a:lvl9pPr lvl="8" algn="ctr">
              <a:spcBef>
                <a:spcPts val="0"/>
              </a:spcBef>
              <a:spcAft>
                <a:spcPts val="0"/>
              </a:spcAft>
              <a:buSzPts val="24000"/>
              <a:buChar char="■"/>
              <a:defRPr sz="24000"/>
            </a:lvl9pPr>
          </a:lstStyle>
          <a:p/>
        </p:txBody>
      </p:sp>
      <p:sp>
        <p:nvSpPr>
          <p:cNvPr id="35" name="Google Shape;35;p9"/>
          <p:cNvSpPr txBox="1"/>
          <p:nvPr>
            <p:ph idx="1" type="subTitle"/>
          </p:nvPr>
        </p:nvSpPr>
        <p:spPr>
          <a:xfrm>
            <a:off x="1062000" y="22424600"/>
            <a:ext cx="16180800" cy="9880200"/>
          </a:xfrm>
          <a:prstGeom prst="rect">
            <a:avLst/>
          </a:prstGeom>
          <a:noFill/>
          <a:ln>
            <a:noFill/>
          </a:ln>
        </p:spPr>
        <p:txBody>
          <a:bodyPr anchorCtr="0" anchor="ctr" bIns="519950" lIns="519950" spcFirstLastPara="1" rIns="519950" wrap="square" tIns="519950"/>
          <a:lstStyle>
            <a:lvl1pPr lvl="0" algn="ctr">
              <a:lnSpc>
                <a:spcPct val="100000"/>
              </a:lnSpc>
              <a:spcBef>
                <a:spcPts val="0"/>
              </a:spcBef>
              <a:spcAft>
                <a:spcPts val="0"/>
              </a:spcAft>
              <a:buSzPts val="11900"/>
              <a:buNone/>
              <a:defRPr sz="11900"/>
            </a:lvl1pPr>
            <a:lvl2pPr lvl="1" algn="ctr">
              <a:lnSpc>
                <a:spcPct val="100000"/>
              </a:lnSpc>
              <a:spcBef>
                <a:spcPts val="0"/>
              </a:spcBef>
              <a:spcAft>
                <a:spcPts val="0"/>
              </a:spcAft>
              <a:buSzPts val="11900"/>
              <a:buNone/>
              <a:defRPr sz="11900"/>
            </a:lvl2pPr>
            <a:lvl3pPr lvl="2" algn="ctr">
              <a:lnSpc>
                <a:spcPct val="100000"/>
              </a:lnSpc>
              <a:spcBef>
                <a:spcPts val="0"/>
              </a:spcBef>
              <a:spcAft>
                <a:spcPts val="0"/>
              </a:spcAft>
              <a:buSzPts val="11900"/>
              <a:buNone/>
              <a:defRPr sz="11900"/>
            </a:lvl3pPr>
            <a:lvl4pPr lvl="3" algn="ctr">
              <a:lnSpc>
                <a:spcPct val="100000"/>
              </a:lnSpc>
              <a:spcBef>
                <a:spcPts val="0"/>
              </a:spcBef>
              <a:spcAft>
                <a:spcPts val="0"/>
              </a:spcAft>
              <a:buSzPts val="11900"/>
              <a:buNone/>
              <a:defRPr sz="11900"/>
            </a:lvl4pPr>
            <a:lvl5pPr lvl="4" algn="ctr">
              <a:lnSpc>
                <a:spcPct val="100000"/>
              </a:lnSpc>
              <a:spcBef>
                <a:spcPts val="0"/>
              </a:spcBef>
              <a:spcAft>
                <a:spcPts val="0"/>
              </a:spcAft>
              <a:buSzPts val="11900"/>
              <a:buNone/>
              <a:defRPr sz="11900"/>
            </a:lvl5pPr>
            <a:lvl6pPr lvl="5" algn="ctr">
              <a:lnSpc>
                <a:spcPct val="100000"/>
              </a:lnSpc>
              <a:spcBef>
                <a:spcPts val="0"/>
              </a:spcBef>
              <a:spcAft>
                <a:spcPts val="0"/>
              </a:spcAft>
              <a:buSzPts val="11900"/>
              <a:buNone/>
              <a:defRPr sz="11900"/>
            </a:lvl6pPr>
            <a:lvl7pPr lvl="6" algn="ctr">
              <a:lnSpc>
                <a:spcPct val="100000"/>
              </a:lnSpc>
              <a:spcBef>
                <a:spcPts val="0"/>
              </a:spcBef>
              <a:spcAft>
                <a:spcPts val="0"/>
              </a:spcAft>
              <a:buSzPts val="11900"/>
              <a:buNone/>
              <a:defRPr sz="11900"/>
            </a:lvl7pPr>
            <a:lvl8pPr lvl="7" algn="ctr">
              <a:lnSpc>
                <a:spcPct val="100000"/>
              </a:lnSpc>
              <a:spcBef>
                <a:spcPts val="0"/>
              </a:spcBef>
              <a:spcAft>
                <a:spcPts val="0"/>
              </a:spcAft>
              <a:buSzPts val="11900"/>
              <a:buNone/>
              <a:defRPr sz="11900"/>
            </a:lvl8pPr>
            <a:lvl9pPr lvl="8" algn="ctr">
              <a:lnSpc>
                <a:spcPct val="100000"/>
              </a:lnSpc>
              <a:spcBef>
                <a:spcPts val="0"/>
              </a:spcBef>
              <a:spcAft>
                <a:spcPts val="0"/>
              </a:spcAft>
              <a:buSzPts val="11900"/>
              <a:buNone/>
              <a:defRPr sz="11900"/>
            </a:lvl9pPr>
          </a:lstStyle>
          <a:p/>
        </p:txBody>
      </p:sp>
      <p:sp>
        <p:nvSpPr>
          <p:cNvPr id="36" name="Google Shape;36;p9"/>
          <p:cNvSpPr txBox="1"/>
          <p:nvPr>
            <p:ph idx="2" type="body"/>
          </p:nvPr>
        </p:nvSpPr>
        <p:spPr>
          <a:xfrm>
            <a:off x="19758000" y="5792600"/>
            <a:ext cx="15347700" cy="29561700"/>
          </a:xfrm>
          <a:prstGeom prst="rect">
            <a:avLst/>
          </a:prstGeom>
          <a:noFill/>
          <a:ln>
            <a:noFill/>
          </a:ln>
        </p:spPr>
        <p:txBody>
          <a:bodyPr anchorCtr="0" anchor="ctr" bIns="519950" lIns="519950" spcFirstLastPara="1" rIns="519950" wrap="square" tIns="519950"/>
          <a:lstStyle>
            <a:lvl1pPr indent="-742950" lvl="0" marL="457200">
              <a:spcBef>
                <a:spcPts val="0"/>
              </a:spcBef>
              <a:spcAft>
                <a:spcPts val="0"/>
              </a:spcAft>
              <a:buSzPts val="8100"/>
              <a:buChar char="●"/>
              <a:defRPr sz="8100"/>
            </a:lvl1pPr>
            <a:lvl2pPr indent="-742950" lvl="1" marL="914400">
              <a:spcBef>
                <a:spcPts val="0"/>
              </a:spcBef>
              <a:spcAft>
                <a:spcPts val="0"/>
              </a:spcAft>
              <a:buSzPts val="8100"/>
              <a:buChar char="○"/>
              <a:defRPr sz="8100"/>
            </a:lvl2pPr>
            <a:lvl3pPr indent="-742950" lvl="2" marL="1371600">
              <a:spcBef>
                <a:spcPts val="0"/>
              </a:spcBef>
              <a:spcAft>
                <a:spcPts val="0"/>
              </a:spcAft>
              <a:buSzPts val="8100"/>
              <a:buChar char="■"/>
              <a:defRPr sz="8100"/>
            </a:lvl3pPr>
            <a:lvl4pPr indent="-742950" lvl="3" marL="1828800">
              <a:spcBef>
                <a:spcPts val="0"/>
              </a:spcBef>
              <a:spcAft>
                <a:spcPts val="0"/>
              </a:spcAft>
              <a:buSzPts val="8100"/>
              <a:buChar char="●"/>
              <a:defRPr sz="8100"/>
            </a:lvl4pPr>
            <a:lvl5pPr indent="-742950" lvl="4" marL="2286000">
              <a:spcBef>
                <a:spcPts val="0"/>
              </a:spcBef>
              <a:spcAft>
                <a:spcPts val="0"/>
              </a:spcAft>
              <a:buSzPts val="8100"/>
              <a:buChar char="○"/>
              <a:defRPr sz="8100"/>
            </a:lvl5pPr>
            <a:lvl6pPr indent="-742950" lvl="5" marL="2743200">
              <a:spcBef>
                <a:spcPts val="0"/>
              </a:spcBef>
              <a:spcAft>
                <a:spcPts val="0"/>
              </a:spcAft>
              <a:buSzPts val="8100"/>
              <a:buChar char="■"/>
              <a:defRPr sz="8100"/>
            </a:lvl6pPr>
            <a:lvl7pPr indent="-742950" lvl="6" marL="3200400">
              <a:spcBef>
                <a:spcPts val="0"/>
              </a:spcBef>
              <a:spcAft>
                <a:spcPts val="0"/>
              </a:spcAft>
              <a:buSzPts val="8100"/>
              <a:buChar char="●"/>
              <a:defRPr sz="8100"/>
            </a:lvl7pPr>
            <a:lvl8pPr indent="-742950" lvl="7" marL="3657600">
              <a:spcBef>
                <a:spcPts val="0"/>
              </a:spcBef>
              <a:spcAft>
                <a:spcPts val="0"/>
              </a:spcAft>
              <a:buSzPts val="8100"/>
              <a:buChar char="○"/>
              <a:defRPr sz="8100"/>
            </a:lvl8pPr>
            <a:lvl9pPr indent="-742950" lvl="8" marL="4114800">
              <a:spcBef>
                <a:spcPts val="0"/>
              </a:spcBef>
              <a:spcAft>
                <a:spcPts val="0"/>
              </a:spcAft>
              <a:buSzPts val="8100"/>
              <a:buChar char="■"/>
              <a:defRPr sz="8100"/>
            </a:lvl9pPr>
          </a:lstStyle>
          <a:p/>
        </p:txBody>
      </p:sp>
      <p:sp>
        <p:nvSpPr>
          <p:cNvPr id="37" name="Google Shape;37;p9"/>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1246800" y="33844600"/>
            <a:ext cx="23995200" cy="4840500"/>
          </a:xfrm>
          <a:prstGeom prst="rect">
            <a:avLst/>
          </a:prstGeom>
          <a:noFill/>
          <a:ln>
            <a:noFill/>
          </a:ln>
        </p:spPr>
        <p:txBody>
          <a:bodyPr anchorCtr="0" anchor="ctr" bIns="519950" lIns="519950" spcFirstLastPara="1" rIns="519950" wrap="square" tIns="519950"/>
          <a:lstStyle>
            <a:lvl1pPr indent="-228600" lvl="0" marL="457200">
              <a:lnSpc>
                <a:spcPct val="100000"/>
              </a:lnSpc>
              <a:spcBef>
                <a:spcPts val="0"/>
              </a:spcBef>
              <a:spcAft>
                <a:spcPts val="0"/>
              </a:spcAft>
              <a:buSzPts val="8100"/>
              <a:buNone/>
              <a:defRPr sz="8100"/>
            </a:lvl1pPr>
          </a:lstStyle>
          <a:p/>
        </p:txBody>
      </p:sp>
      <p:sp>
        <p:nvSpPr>
          <p:cNvPr id="40" name="Google Shape;40;p10"/>
          <p:cNvSpPr txBox="1"/>
          <p:nvPr>
            <p:ph idx="12" type="sldNum"/>
          </p:nvPr>
        </p:nvSpPr>
        <p:spPr>
          <a:xfrm>
            <a:off x="33889831" y="37305734"/>
            <a:ext cx="2195100" cy="3149400"/>
          </a:xfrm>
          <a:prstGeom prst="rect">
            <a:avLst/>
          </a:prstGeom>
          <a:noFill/>
          <a:ln>
            <a:noFill/>
          </a:ln>
        </p:spPr>
        <p:txBody>
          <a:bodyPr anchorCtr="0" anchor="ctr" bIns="145100" lIns="145100" spcFirstLastPara="1" rIns="145100" wrap="square" tIns="145100">
            <a:noAutofit/>
          </a:bodyPr>
          <a:lstStyle>
            <a:lvl1pPr lvl="0">
              <a:buNone/>
              <a:defRPr sz="2200"/>
            </a:lvl1pPr>
            <a:lvl2pPr lvl="1">
              <a:buNone/>
              <a:defRPr sz="2200"/>
            </a:lvl2pPr>
            <a:lvl3pPr lvl="2">
              <a:buNone/>
              <a:defRPr sz="2200"/>
            </a:lvl3pPr>
            <a:lvl4pPr lvl="3">
              <a:buNone/>
              <a:defRPr sz="2200"/>
            </a:lvl4pPr>
            <a:lvl5pPr lvl="4">
              <a:buNone/>
              <a:defRPr sz="2200"/>
            </a:lvl5pPr>
            <a:lvl6pPr lvl="5">
              <a:buNone/>
              <a:defRPr sz="2200"/>
            </a:lvl6pPr>
            <a:lvl7pPr lvl="6">
              <a:buNone/>
              <a:defRPr sz="2200"/>
            </a:lvl7pPr>
            <a:lvl8pPr lvl="7">
              <a:buNone/>
              <a:defRPr sz="2200"/>
            </a:lvl8pPr>
            <a:lvl9pPr lvl="8">
              <a:buNone/>
              <a:defRPr sz="22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8.png"/><Relationship Id="rId13" Type="http://schemas.openxmlformats.org/officeDocument/2006/relationships/image" Target="../media/image3.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doi.org/10.1145/800186.810616" TargetMode="External"/><Relationship Id="rId9" Type="http://schemas.openxmlformats.org/officeDocument/2006/relationships/image" Target="../media/image10.png"/><Relationship Id="rId15" Type="http://schemas.openxmlformats.org/officeDocument/2006/relationships/image" Target="../media/image7.png"/><Relationship Id="rId14" Type="http://schemas.openxmlformats.org/officeDocument/2006/relationships/image" Target="../media/image9.png"/><Relationship Id="rId17" Type="http://schemas.openxmlformats.org/officeDocument/2006/relationships/image" Target="../media/image11.png"/><Relationship Id="rId16" Type="http://schemas.openxmlformats.org/officeDocument/2006/relationships/image" Target="../media/image4.png"/><Relationship Id="rId5" Type="http://schemas.openxmlformats.org/officeDocument/2006/relationships/hyperlink" Target="https://journals.lww.com/soilsci/FullText/2012/04000/A_Taxonomically_Based_Ordinal_Estimate_of_Soil.8.aspx" TargetMode="External"/><Relationship Id="rId6" Type="http://schemas.openxmlformats.org/officeDocument/2006/relationships/hyperlink" Target="https://journals.lww.com/soilsci/FullText/2012/04000/A_Taxonomically_Based_Ordinal_Estimate_of_Soil.8.aspx" TargetMode="External"/><Relationship Id="rId7" Type="http://schemas.openxmlformats.org/officeDocument/2006/relationships/hyperlink" Target="https://journals.lww.com/soilsci/FullText/2012/04000/A_Taxonomically_Based_Ordinal_Estimate_of_Soil.8.aspx" TargetMode="External"/><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
        <p:nvSpPr>
          <p:cNvPr id="51" name="Google Shape;51;p13"/>
          <p:cNvSpPr txBox="1"/>
          <p:nvPr/>
        </p:nvSpPr>
        <p:spPr>
          <a:xfrm>
            <a:off x="1528388" y="30430914"/>
            <a:ext cx="10915500" cy="52272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lang="en" sz="3600">
                <a:solidFill>
                  <a:srgbClr val="141F22"/>
                </a:solidFill>
                <a:latin typeface="Barlow Condensed"/>
                <a:ea typeface="Barlow Condensed"/>
                <a:cs typeface="Barlow Condensed"/>
                <a:sym typeface="Barlow Condensed"/>
              </a:rPr>
              <a:t>We sought to provide a more dimensional view of a given region of Virginia by translating broader datasets about the area’s natural resources into granular site-specific maps. These multidimensional maps enable agents to make more informed decisions about their programs by combining the socio-demographic information given in the census with regional data about the locality’s natural resources. </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3600">
                <a:solidFill>
                  <a:srgbClr val="141F22"/>
                </a:solidFill>
                <a:latin typeface="Barlow Condensed"/>
                <a:ea typeface="Barlow Condensed"/>
                <a:cs typeface="Barlow Condensed"/>
                <a:sym typeface="Barlow Condensed"/>
              </a:rPr>
              <a:t>A</a:t>
            </a:r>
            <a:r>
              <a:rPr lang="en" sz="3600">
                <a:solidFill>
                  <a:srgbClr val="141F22"/>
                </a:solidFill>
                <a:latin typeface="Barlow Condensed"/>
                <a:ea typeface="Barlow Condensed"/>
                <a:cs typeface="Barlow Condensed"/>
                <a:sym typeface="Barlow Condensed"/>
              </a:rPr>
              <a:t>ir quality is one such resource. Our maps reveal that AQI levels shift significantly over time. Virginia sees higher AQI levels during</a:t>
            </a:r>
            <a:endParaRPr sz="3600">
              <a:solidFill>
                <a:srgbClr val="141F22"/>
              </a:solidFill>
              <a:latin typeface="Barlow Condensed"/>
              <a:ea typeface="Barlow Condensed"/>
              <a:cs typeface="Barlow Condensed"/>
              <a:sym typeface="Barlow Condensed"/>
            </a:endParaRPr>
          </a:p>
        </p:txBody>
      </p:sp>
      <p:sp>
        <p:nvSpPr>
          <p:cNvPr id="52" name="Google Shape;52;p13"/>
          <p:cNvSpPr txBox="1"/>
          <p:nvPr/>
        </p:nvSpPr>
        <p:spPr>
          <a:xfrm>
            <a:off x="16667425" y="7121200"/>
            <a:ext cx="16572600" cy="33804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b="1" lang="en" sz="2800">
                <a:solidFill>
                  <a:srgbClr val="141F22"/>
                </a:solidFill>
                <a:latin typeface="Barlow Condensed"/>
                <a:ea typeface="Barlow Condensed"/>
                <a:cs typeface="Barlow Condensed"/>
                <a:sym typeface="Barlow Condensed"/>
              </a:rPr>
              <a:t>Centroid</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Centroid locations were calculated for each census block group of Virginia, using the sf package and st_centroid function.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SzPts val="1100"/>
              <a:buFont typeface="Arial"/>
              <a:buNone/>
            </a:pPr>
            <a:r>
              <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b="1" lang="en" sz="2800">
                <a:solidFill>
                  <a:srgbClr val="141F22"/>
                </a:solidFill>
                <a:latin typeface="Barlow Condensed"/>
                <a:ea typeface="Barlow Condensed"/>
                <a:cs typeface="Barlow Condensed"/>
                <a:sym typeface="Barlow Condensed"/>
              </a:rPr>
              <a:t>Inverse Distance Weighting (IDW)</a:t>
            </a:r>
            <a:r>
              <a:rPr lang="en" sz="2800">
                <a:solidFill>
                  <a:srgbClr val="141F22"/>
                </a:solidFill>
                <a:latin typeface="Barlow Condensed"/>
                <a:ea typeface="Barlow Condensed"/>
                <a:cs typeface="Barlow Condensed"/>
                <a:sym typeface="Barlow Condensed"/>
              </a:rPr>
              <a:t>:</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A data interpolation method in which unknown values at specific locations are approximated through weighting values at known locations. Weight formula is outlined below, with w as weight, x and y as locations, and d as the distance between them.</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pic>
        <p:nvPicPr>
          <p:cNvPr id="53" name="Google Shape;53;p13"/>
          <p:cNvPicPr preferRelativeResize="0"/>
          <p:nvPr/>
        </p:nvPicPr>
        <p:blipFill>
          <a:blip r:embed="rId3">
            <a:alphaModFix/>
          </a:blip>
          <a:stretch>
            <a:fillRect/>
          </a:stretch>
        </p:blipFill>
        <p:spPr>
          <a:xfrm>
            <a:off x="21738175" y="9728473"/>
            <a:ext cx="2801100" cy="818914"/>
          </a:xfrm>
          <a:prstGeom prst="rect">
            <a:avLst/>
          </a:prstGeom>
          <a:noFill/>
          <a:ln>
            <a:noFill/>
          </a:ln>
        </p:spPr>
      </p:pic>
      <p:grpSp>
        <p:nvGrpSpPr>
          <p:cNvPr id="54" name="Google Shape;54;p13"/>
          <p:cNvGrpSpPr/>
          <p:nvPr/>
        </p:nvGrpSpPr>
        <p:grpSpPr>
          <a:xfrm>
            <a:off x="8270725" y="20125"/>
            <a:ext cx="26601900" cy="2911567"/>
            <a:chOff x="8270725" y="20125"/>
            <a:chExt cx="26601900" cy="2911567"/>
          </a:xfrm>
        </p:grpSpPr>
        <p:sp>
          <p:nvSpPr>
            <p:cNvPr id="55" name="Google Shape;55;p13"/>
            <p:cNvSpPr txBox="1"/>
            <p:nvPr/>
          </p:nvSpPr>
          <p:spPr>
            <a:xfrm>
              <a:off x="8270725" y="20125"/>
              <a:ext cx="26601900" cy="1742700"/>
            </a:xfrm>
            <a:prstGeom prst="rect">
              <a:avLst/>
            </a:prstGeom>
            <a:noFill/>
            <a:ln>
              <a:noFill/>
            </a:ln>
          </p:spPr>
          <p:txBody>
            <a:bodyPr anchorCtr="0" anchor="t" bIns="156150" lIns="312475" spcFirstLastPara="1" rIns="312475" wrap="square" tIns="156150">
              <a:noAutofit/>
            </a:bodyPr>
            <a:lstStyle/>
            <a:p>
              <a:pPr indent="0" lvl="0" marL="0" marR="0" rtl="0" algn="l">
                <a:spcBef>
                  <a:spcPts val="0"/>
                </a:spcBef>
                <a:spcAft>
                  <a:spcPts val="0"/>
                </a:spcAft>
                <a:buNone/>
              </a:pPr>
              <a:r>
                <a:t/>
              </a:r>
              <a:endParaRPr b="1" sz="9600">
                <a:solidFill>
                  <a:srgbClr val="141F22"/>
                </a:solidFill>
                <a:latin typeface="Barlow Condensed"/>
                <a:ea typeface="Barlow Condensed"/>
                <a:cs typeface="Barlow Condensed"/>
                <a:sym typeface="Barlow Condensed"/>
              </a:endParaRPr>
            </a:p>
          </p:txBody>
        </p:sp>
        <p:sp>
          <p:nvSpPr>
            <p:cNvPr id="56" name="Google Shape;56;p13"/>
            <p:cNvSpPr txBox="1"/>
            <p:nvPr/>
          </p:nvSpPr>
          <p:spPr>
            <a:xfrm>
              <a:off x="8270725" y="1432292"/>
              <a:ext cx="26601900" cy="14994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Clr>
                  <a:schemeClr val="dk1"/>
                </a:buClr>
                <a:buFont typeface="Arial"/>
                <a:buNone/>
              </a:pPr>
              <a:r>
                <a:rPr b="1" lang="en" sz="9600">
                  <a:solidFill>
                    <a:srgbClr val="141F22"/>
                  </a:solidFill>
                  <a:latin typeface="Barlow Condensed"/>
                  <a:ea typeface="Barlow Condensed"/>
                  <a:cs typeface="Barlow Condensed"/>
                  <a:sym typeface="Barlow Condensed"/>
                </a:rPr>
                <a:t>Virginia Cooperative Extension Community Dashboard</a:t>
              </a:r>
              <a:endParaRPr b="1" sz="9600">
                <a:solidFill>
                  <a:srgbClr val="141F22"/>
                </a:solidFill>
                <a:latin typeface="Barlow Condensed"/>
                <a:ea typeface="Barlow Condensed"/>
                <a:cs typeface="Barlow Condensed"/>
                <a:sym typeface="Barlow Condensed"/>
              </a:endParaRPr>
            </a:p>
            <a:p>
              <a:pPr indent="0" lvl="0" marL="0" marR="0" rtl="0" algn="l">
                <a:spcBef>
                  <a:spcPts val="0"/>
                </a:spcBef>
                <a:spcAft>
                  <a:spcPts val="0"/>
                </a:spcAft>
                <a:buNone/>
              </a:pPr>
              <a:r>
                <a:t/>
              </a:r>
              <a:endParaRPr b="1" sz="9600">
                <a:solidFill>
                  <a:srgbClr val="141F22"/>
                </a:solidFill>
                <a:latin typeface="Barlow Condensed"/>
                <a:ea typeface="Barlow Condensed"/>
                <a:cs typeface="Barlow Condensed"/>
                <a:sym typeface="Barlow Condensed"/>
              </a:endParaRPr>
            </a:p>
          </p:txBody>
        </p:sp>
      </p:grpSp>
      <p:sp>
        <p:nvSpPr>
          <p:cNvPr id="57" name="Google Shape;57;p13"/>
          <p:cNvSpPr txBox="1"/>
          <p:nvPr/>
        </p:nvSpPr>
        <p:spPr>
          <a:xfrm>
            <a:off x="8270725" y="3039425"/>
            <a:ext cx="25925400" cy="979200"/>
          </a:xfrm>
          <a:prstGeom prst="rect">
            <a:avLst/>
          </a:prstGeom>
          <a:noFill/>
          <a:ln>
            <a:noFill/>
          </a:ln>
        </p:spPr>
        <p:txBody>
          <a:bodyPr anchorCtr="0" anchor="t" bIns="156150" lIns="312475" spcFirstLastPara="1" rIns="312475" wrap="square" tIns="156150">
            <a:noAutofit/>
          </a:bodyPr>
          <a:lstStyle/>
          <a:p>
            <a:pPr indent="0" lvl="0" marL="0" marR="0" rtl="0" algn="l">
              <a:spcBef>
                <a:spcPts val="0"/>
              </a:spcBef>
              <a:spcAft>
                <a:spcPts val="0"/>
              </a:spcAft>
              <a:buNone/>
            </a:pPr>
            <a:r>
              <a:rPr i="1" lang="en" sz="4800">
                <a:solidFill>
                  <a:srgbClr val="141F22"/>
                </a:solidFill>
                <a:latin typeface="Barlow Condensed"/>
                <a:ea typeface="Barlow Condensed"/>
                <a:cs typeface="Barlow Condensed"/>
                <a:sym typeface="Barlow Condensed"/>
              </a:rPr>
              <a:t>Luke Kim (VT), Cory Kim (VT) and Devika Nair (American University)</a:t>
            </a:r>
            <a:endParaRPr i="1" sz="4800">
              <a:solidFill>
                <a:srgbClr val="141F22"/>
              </a:solidFill>
              <a:latin typeface="Barlow Condensed"/>
              <a:ea typeface="Barlow Condensed"/>
              <a:cs typeface="Barlow Condensed"/>
              <a:sym typeface="Barlow Condensed"/>
            </a:endParaRPr>
          </a:p>
        </p:txBody>
      </p:sp>
      <p:sp>
        <p:nvSpPr>
          <p:cNvPr id="58" name="Google Shape;58;p13"/>
          <p:cNvSpPr txBox="1"/>
          <p:nvPr/>
        </p:nvSpPr>
        <p:spPr>
          <a:xfrm>
            <a:off x="1523400" y="29289250"/>
            <a:ext cx="22819200" cy="1017900"/>
          </a:xfrm>
          <a:prstGeom prst="rect">
            <a:avLst/>
          </a:prstGeom>
          <a:solidFill>
            <a:srgbClr val="861F41"/>
          </a:solidFill>
          <a:ln>
            <a:noFill/>
          </a:ln>
        </p:spPr>
        <p:txBody>
          <a:bodyPr anchorCtr="0" anchor="t" bIns="156150" lIns="312475" spcFirstLastPara="1" rIns="312475" wrap="square" tIns="156150">
            <a:noAutofit/>
          </a:bodyPr>
          <a:lstStyle/>
          <a:p>
            <a:pPr indent="0" lvl="0" marL="0" rtl="0" algn="l">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Findings and Conclusions</a:t>
            </a:r>
            <a:endParaRPr b="1" sz="4800">
              <a:solidFill>
                <a:srgbClr val="FFFFFF"/>
              </a:solidFill>
              <a:latin typeface="Barlow Condensed"/>
              <a:ea typeface="Barlow Condensed"/>
              <a:cs typeface="Barlow Condensed"/>
              <a:sym typeface="Barlow Condensed"/>
            </a:endParaRPr>
          </a:p>
          <a:p>
            <a:pPr indent="0" lvl="0" marL="0" marR="0" rtl="0" algn="l">
              <a:spcBef>
                <a:spcPts val="0"/>
              </a:spcBef>
              <a:spcAft>
                <a:spcPts val="0"/>
              </a:spcAft>
              <a:buNone/>
            </a:pPr>
            <a:r>
              <a:t/>
            </a:r>
            <a:endParaRPr b="1" sz="4400">
              <a:solidFill>
                <a:srgbClr val="FFFFFF"/>
              </a:solidFill>
              <a:latin typeface="Barlow Condensed"/>
              <a:ea typeface="Barlow Condensed"/>
              <a:cs typeface="Barlow Condensed"/>
              <a:sym typeface="Barlow Condensed"/>
            </a:endParaRPr>
          </a:p>
        </p:txBody>
      </p:sp>
      <p:sp>
        <p:nvSpPr>
          <p:cNvPr id="59" name="Google Shape;59;p13"/>
          <p:cNvSpPr txBox="1"/>
          <p:nvPr/>
        </p:nvSpPr>
        <p:spPr>
          <a:xfrm>
            <a:off x="2264750" y="28408825"/>
            <a:ext cx="10169700" cy="8190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Figures 3a and 3b: Air Quality Index Interpolations for the (a) Summer months of 2013 (above) and (b) Non-Summer months of 2013 (below). Lower AQI values indicate healthier air quality levels.</a:t>
            </a:r>
            <a:endParaRPr i="1" sz="2000">
              <a:solidFill>
                <a:srgbClr val="5D89B4"/>
              </a:solidFill>
              <a:latin typeface="Barlow Condensed"/>
              <a:ea typeface="Barlow Condensed"/>
              <a:cs typeface="Barlow Condensed"/>
              <a:sym typeface="Barlow Condensed"/>
            </a:endParaRPr>
          </a:p>
        </p:txBody>
      </p:sp>
      <p:sp>
        <p:nvSpPr>
          <p:cNvPr id="60" name="Google Shape;60;p13"/>
          <p:cNvSpPr txBox="1"/>
          <p:nvPr/>
        </p:nvSpPr>
        <p:spPr>
          <a:xfrm>
            <a:off x="8270699" y="3674375"/>
            <a:ext cx="14722800" cy="6978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Clr>
                <a:srgbClr val="000000"/>
              </a:buClr>
              <a:buFont typeface="Arial"/>
              <a:buNone/>
            </a:pPr>
            <a:r>
              <a:rPr i="1" lang="en" sz="3600">
                <a:solidFill>
                  <a:srgbClr val="141F22"/>
                </a:solidFill>
                <a:latin typeface="Barlow Condensed"/>
                <a:ea typeface="Barlow Condensed"/>
                <a:cs typeface="Barlow Condensed"/>
                <a:sym typeface="Barlow Condensed"/>
              </a:rPr>
              <a:t>SDAL: Aaron Schroeder    </a:t>
            </a:r>
            <a:r>
              <a:rPr i="1" lang="en" sz="3600">
                <a:solidFill>
                  <a:srgbClr val="141F22"/>
                </a:solidFill>
                <a:latin typeface="Barlow Condensed"/>
                <a:ea typeface="Barlow Condensed"/>
                <a:cs typeface="Barlow Condensed"/>
                <a:sym typeface="Barlow Condensed"/>
              </a:rPr>
              <a:t>Affiliations: Michael Lambur (Virginia Cooperative Extension)</a:t>
            </a:r>
            <a:endParaRPr i="1" sz="3600">
              <a:solidFill>
                <a:srgbClr val="141F22"/>
              </a:solidFill>
              <a:latin typeface="Barlow Condensed"/>
              <a:ea typeface="Barlow Condensed"/>
              <a:cs typeface="Barlow Condensed"/>
              <a:sym typeface="Barlow Condensed"/>
            </a:endParaRPr>
          </a:p>
        </p:txBody>
      </p:sp>
      <p:sp>
        <p:nvSpPr>
          <p:cNvPr id="61" name="Google Shape;61;p13"/>
          <p:cNvSpPr txBox="1"/>
          <p:nvPr/>
        </p:nvSpPr>
        <p:spPr>
          <a:xfrm>
            <a:off x="1585525" y="7334050"/>
            <a:ext cx="13051800" cy="66504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Clr>
                <a:schemeClr val="dk1"/>
              </a:buClr>
              <a:buFont typeface="Arial"/>
              <a:buNone/>
            </a:pPr>
            <a:r>
              <a:rPr lang="en" sz="2800">
                <a:solidFill>
                  <a:srgbClr val="141F22"/>
                </a:solidFill>
                <a:latin typeface="Barlow Condensed"/>
                <a:ea typeface="Barlow Condensed"/>
                <a:cs typeface="Barlow Condensed"/>
                <a:sym typeface="Barlow Condensed"/>
              </a:rPr>
              <a:t>The Virginia Cooperative Extension is a network of over 100 local and regional offices operating out of the public universities, Virginia State &amp; Virginia Tech. Extension agents, VCE’s public servants, work with counties to provide educational programs, develop research, and administer resources with a particular focus on agriculture, natural resources, and environmental science. Agents are tasked with solving local problems, but often do not have insight into how their population’s needs vary throughout their assigned region. The goal of this project is to identify and translate meaningful datasets to a sub-county level of detail to better guide agents’ decisions around program investments and resource allocation.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Font typeface="Arial"/>
              <a:buNone/>
            </a:pPr>
            <a:r>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SzPts val="1100"/>
              <a:buFont typeface="Arial"/>
              <a:buNone/>
            </a:pPr>
            <a:r>
              <a:rPr lang="en" sz="2800">
                <a:solidFill>
                  <a:srgbClr val="141F22"/>
                </a:solidFill>
                <a:latin typeface="Barlow Condensed"/>
                <a:ea typeface="Barlow Condensed"/>
                <a:cs typeface="Barlow Condensed"/>
                <a:sym typeface="Barlow Condensed"/>
              </a:rPr>
              <a:t>The project began with of a phase of data discovery and evaluation, and ultimately, we decided to  leverage federally published datasets around several domains of natural resources: </a:t>
            </a:r>
            <a:endParaRPr sz="2800">
              <a:solidFill>
                <a:srgbClr val="141F22"/>
              </a:solidFill>
              <a:latin typeface="Barlow Condensed"/>
              <a:ea typeface="Barlow Condensed"/>
              <a:cs typeface="Barlow Condensed"/>
              <a:sym typeface="Barlow Condensed"/>
            </a:endParaRPr>
          </a:p>
          <a:p>
            <a:pPr indent="-406400" lvl="0" marL="1371600" rtl="0" algn="l">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EPA - Air Quality Index, Radon</a:t>
            </a:r>
            <a:endParaRPr sz="2800">
              <a:solidFill>
                <a:srgbClr val="141F22"/>
              </a:solidFill>
              <a:latin typeface="Barlow Condensed"/>
              <a:ea typeface="Barlow Condensed"/>
              <a:cs typeface="Barlow Condensed"/>
              <a:sym typeface="Barlow Condensed"/>
            </a:endParaRPr>
          </a:p>
          <a:p>
            <a:pPr indent="-406400" lvl="0" marL="1371600" rtl="0" algn="l">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USGS - Soil composition</a:t>
            </a:r>
            <a:endParaRPr sz="2800">
              <a:solidFill>
                <a:srgbClr val="141F22"/>
              </a:solidFill>
              <a:latin typeface="Barlow Condensed"/>
              <a:ea typeface="Barlow Condensed"/>
              <a:cs typeface="Barlow Condensed"/>
              <a:sym typeface="Barlow Condensed"/>
            </a:endParaRPr>
          </a:p>
          <a:p>
            <a:pPr indent="-406400" lvl="0" marL="1371600" rtl="0" algn="l">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MSHA - Mines</a:t>
            </a:r>
            <a:endParaRPr sz="2800">
              <a:solidFill>
                <a:srgbClr val="141F22"/>
              </a:solidFill>
              <a:latin typeface="Barlow Condensed"/>
              <a:ea typeface="Barlow Condensed"/>
              <a:cs typeface="Barlow Condensed"/>
              <a:sym typeface="Barlow Condensed"/>
            </a:endParaRPr>
          </a:p>
          <a:p>
            <a:pPr indent="-406400" lvl="0" marL="1371600" rtl="0" algn="l">
              <a:spcBef>
                <a:spcPts val="0"/>
              </a:spcBef>
              <a:spcAft>
                <a:spcPts val="0"/>
              </a:spcAft>
              <a:buClr>
                <a:srgbClr val="141F22"/>
              </a:buClr>
              <a:buSzPts val="2800"/>
              <a:buFont typeface="Barlow Condensed"/>
              <a:buChar char="●"/>
            </a:pPr>
            <a:r>
              <a:rPr lang="en" sz="2800">
                <a:solidFill>
                  <a:srgbClr val="141F22"/>
                </a:solidFill>
                <a:latin typeface="Barlow Condensed"/>
                <a:ea typeface="Barlow Condensed"/>
                <a:cs typeface="Barlow Condensed"/>
                <a:sym typeface="Barlow Condensed"/>
              </a:rPr>
              <a:t>USDA  - Crop Coverage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grpSp>
        <p:nvGrpSpPr>
          <p:cNvPr id="62" name="Google Shape;62;p13"/>
          <p:cNvGrpSpPr/>
          <p:nvPr/>
        </p:nvGrpSpPr>
        <p:grpSpPr>
          <a:xfrm>
            <a:off x="24666000" y="29292695"/>
            <a:ext cx="10386600" cy="8581848"/>
            <a:chOff x="25525850" y="27343750"/>
            <a:chExt cx="10386600" cy="9482705"/>
          </a:xfrm>
        </p:grpSpPr>
        <p:sp>
          <p:nvSpPr>
            <p:cNvPr id="63" name="Google Shape;63;p13"/>
            <p:cNvSpPr txBox="1"/>
            <p:nvPr/>
          </p:nvSpPr>
          <p:spPr>
            <a:xfrm>
              <a:off x="25525850" y="27343750"/>
              <a:ext cx="10386600" cy="1124700"/>
            </a:xfrm>
            <a:prstGeom prst="rect">
              <a:avLst/>
            </a:prstGeom>
            <a:solidFill>
              <a:srgbClr val="861F41"/>
            </a:solidFill>
            <a:ln>
              <a:noFill/>
            </a:ln>
          </p:spPr>
          <p:txBody>
            <a:bodyPr anchorCtr="0" anchor="ctr" bIns="156150" lIns="312475" spcFirstLastPara="1" rIns="312475" wrap="square" tIns="156150">
              <a:noAutofit/>
            </a:bodyPr>
            <a:lstStyle/>
            <a:p>
              <a:pPr indent="0" lvl="0" marL="0" marR="0" rtl="0" algn="l">
                <a:spcBef>
                  <a:spcPts val="0"/>
                </a:spcBef>
                <a:spcAft>
                  <a:spcPts val="0"/>
                </a:spcAft>
                <a:buNone/>
              </a:pPr>
              <a:r>
                <a:rPr b="1" lang="en" sz="3000">
                  <a:solidFill>
                    <a:srgbClr val="FFFFFF"/>
                  </a:solidFill>
                  <a:latin typeface="Barlow Condensed"/>
                  <a:ea typeface="Barlow Condensed"/>
                  <a:cs typeface="Barlow Condensed"/>
                  <a:sym typeface="Barlow Condensed"/>
                </a:rPr>
                <a:t>References | </a:t>
              </a:r>
              <a:r>
                <a:rPr b="1" lang="en" sz="3000">
                  <a:solidFill>
                    <a:schemeClr val="lt1"/>
                  </a:solidFill>
                  <a:latin typeface="Barlow Condensed"/>
                  <a:ea typeface="Barlow Condensed"/>
                  <a:cs typeface="Barlow Condensed"/>
                  <a:sym typeface="Barlow Condensed"/>
                </a:rPr>
                <a:t>Acknowledgements</a:t>
              </a:r>
              <a:endParaRPr b="1" i="0" sz="3000">
                <a:solidFill>
                  <a:srgbClr val="FFFFFF"/>
                </a:solidFill>
                <a:latin typeface="Barlow Condensed"/>
                <a:ea typeface="Barlow Condensed"/>
                <a:cs typeface="Barlow Condensed"/>
                <a:sym typeface="Barlow Condensed"/>
              </a:endParaRPr>
            </a:p>
          </p:txBody>
        </p:sp>
        <p:sp>
          <p:nvSpPr>
            <p:cNvPr id="64" name="Google Shape;64;p13"/>
            <p:cNvSpPr txBox="1"/>
            <p:nvPr/>
          </p:nvSpPr>
          <p:spPr>
            <a:xfrm>
              <a:off x="25602050" y="28322955"/>
              <a:ext cx="10169700" cy="8503500"/>
            </a:xfrm>
            <a:prstGeom prst="rect">
              <a:avLst/>
            </a:prstGeom>
            <a:noFill/>
            <a:ln>
              <a:noFill/>
            </a:ln>
          </p:spPr>
          <p:txBody>
            <a:bodyPr anchorCtr="0" anchor="t" bIns="156150" lIns="312475" spcFirstLastPara="1" rIns="312475" wrap="square" tIns="156150">
              <a:noAutofit/>
            </a:bodyPr>
            <a:lstStyle/>
            <a:p>
              <a:pPr indent="-279400" lvl="0" marL="558800" rtl="0" algn="l">
                <a:lnSpc>
                  <a:spcPct val="135000"/>
                </a:lnSpc>
                <a:spcBef>
                  <a:spcPts val="0"/>
                </a:spcBef>
                <a:spcAft>
                  <a:spcPts val="0"/>
                </a:spcAft>
                <a:buClr>
                  <a:schemeClr val="dk1"/>
                </a:buClr>
                <a:buSzPts val="1100"/>
                <a:buFont typeface="Arial"/>
                <a:buNone/>
              </a:pPr>
              <a:r>
                <a:rPr lang="en" sz="3000">
                  <a:solidFill>
                    <a:srgbClr val="141F22"/>
                  </a:solidFill>
                  <a:latin typeface="Barlow Condensed"/>
                  <a:ea typeface="Barlow Condensed"/>
                  <a:cs typeface="Barlow Condensed"/>
                  <a:sym typeface="Barlow Condensed"/>
                </a:rPr>
                <a:t>Shepard, Donald. 1968. “A Two-Dimensional Interpolation Function for Irregularly-Spaced Data.” In , 517–24. ACM Press. DOI: </a:t>
              </a:r>
              <a:r>
                <a:rPr lang="en" sz="3000" u="sng">
                  <a:solidFill>
                    <a:srgbClr val="0000FF"/>
                  </a:solidFill>
                  <a:latin typeface="Barlow Condensed"/>
                  <a:ea typeface="Barlow Condensed"/>
                  <a:cs typeface="Barlow Condensed"/>
                  <a:sym typeface="Barlow Condensed"/>
                  <a:hlinkClick r:id="rId4"/>
                </a:rPr>
                <a:t>10.1145/800186.810616</a:t>
              </a:r>
              <a:endParaRPr sz="3000">
                <a:solidFill>
                  <a:srgbClr val="0000FF"/>
                </a:solidFill>
                <a:latin typeface="Barlow Condensed"/>
                <a:ea typeface="Barlow Condensed"/>
                <a:cs typeface="Barlow Condensed"/>
                <a:sym typeface="Barlow Condensed"/>
              </a:endParaRPr>
            </a:p>
            <a:p>
              <a:pPr indent="0" lvl="0" marL="0" rtl="0" algn="l">
                <a:spcBef>
                  <a:spcPts val="0"/>
                </a:spcBef>
                <a:spcAft>
                  <a:spcPts val="0"/>
                </a:spcAft>
                <a:buNone/>
              </a:pPr>
              <a:r>
                <a:t/>
              </a:r>
              <a:endParaRPr sz="3000">
                <a:solidFill>
                  <a:srgbClr val="141F22"/>
                </a:solidFill>
                <a:latin typeface="Barlow Condensed"/>
                <a:ea typeface="Barlow Condensed"/>
                <a:cs typeface="Barlow Condensed"/>
                <a:sym typeface="Barlow Condensed"/>
              </a:endParaRPr>
            </a:p>
            <a:p>
              <a:pPr indent="-279400" lvl="0" marL="558800" marR="0" rtl="0" algn="l">
                <a:lnSpc>
                  <a:spcPct val="135000"/>
                </a:lnSpc>
                <a:spcBef>
                  <a:spcPts val="0"/>
                </a:spcBef>
                <a:spcAft>
                  <a:spcPts val="0"/>
                </a:spcAft>
                <a:buClr>
                  <a:schemeClr val="dk1"/>
                </a:buClr>
                <a:buSzPts val="1100"/>
                <a:buFont typeface="Arial"/>
                <a:buNone/>
              </a:pPr>
              <a:r>
                <a:rPr lang="en" sz="3000">
                  <a:solidFill>
                    <a:srgbClr val="141F22"/>
                  </a:solidFill>
                  <a:latin typeface="Barlow Condensed"/>
                  <a:ea typeface="Barlow Condensed"/>
                  <a:cs typeface="Barlow Condensed"/>
                  <a:sym typeface="Barlow Condensed"/>
                </a:rPr>
                <a:t>Schaetzl</a:t>
              </a:r>
              <a:r>
                <a:rPr i="1" lang="en" sz="3000">
                  <a:solidFill>
                    <a:srgbClr val="141F22"/>
                  </a:solidFill>
                  <a:latin typeface="Barlow Condensed"/>
                  <a:ea typeface="Barlow Condensed"/>
                  <a:cs typeface="Barlow Condensed"/>
                  <a:sym typeface="Barlow Condensed"/>
                </a:rPr>
                <a:t>, et al. </a:t>
              </a:r>
              <a:r>
                <a:rPr lang="en" sz="3000">
                  <a:solidFill>
                    <a:srgbClr val="141F22"/>
                  </a:solidFill>
                  <a:latin typeface="Barlow Condensed"/>
                  <a:ea typeface="Barlow Condensed"/>
                  <a:cs typeface="Barlow Condensed"/>
                  <a:sym typeface="Barlow Condensed"/>
                </a:rPr>
                <a:t>2012. “A Taxonomically Based Ordinal Estimate of Soil Productivity for Landscape-Scale Analyses.” </a:t>
              </a:r>
              <a:r>
                <a:rPr i="1" lang="en" sz="3000">
                  <a:solidFill>
                    <a:srgbClr val="141F22"/>
                  </a:solidFill>
                  <a:latin typeface="Barlow Condensed"/>
                  <a:ea typeface="Barlow Condensed"/>
                  <a:cs typeface="Barlow Condensed"/>
                  <a:sym typeface="Barlow Condensed"/>
                </a:rPr>
                <a:t>Soil Science</a:t>
              </a:r>
              <a:r>
                <a:rPr lang="en" sz="3000">
                  <a:solidFill>
                    <a:srgbClr val="141F22"/>
                  </a:solidFill>
                  <a:latin typeface="Barlow Condensed"/>
                  <a:ea typeface="Barlow Condensed"/>
                  <a:cs typeface="Barlow Condensed"/>
                  <a:sym typeface="Barlow Condensed"/>
                </a:rPr>
                <a:t>. Lippincott Williams &amp; Williams. DOI: </a:t>
              </a:r>
              <a:r>
                <a:rPr lang="en" sz="3000" u="sng">
                  <a:solidFill>
                    <a:srgbClr val="0000FF"/>
                  </a:solidFill>
                  <a:latin typeface="Barlow Condensed"/>
                  <a:ea typeface="Barlow Condensed"/>
                  <a:cs typeface="Barlow Condensed"/>
                  <a:sym typeface="Barlow Condensed"/>
                  <a:hlinkClick r:id="rId5"/>
                </a:rPr>
                <a:t>10.1097/SS.0b013e3182446c88 </a:t>
              </a:r>
              <a:r>
                <a:rPr lang="en" sz="3000" u="sng">
                  <a:solidFill>
                    <a:schemeClr val="hlink"/>
                  </a:solidFill>
                  <a:latin typeface="Barlow Condensed"/>
                  <a:ea typeface="Barlow Condensed"/>
                  <a:cs typeface="Barlow Condensed"/>
                  <a:sym typeface="Barlow Condensed"/>
                  <a:hlinkClick r:id="rId6"/>
                </a:rPr>
                <a:t> </a:t>
              </a:r>
              <a:r>
                <a:rPr lang="en" sz="3000" u="sng">
                  <a:solidFill>
                    <a:schemeClr val="hlink"/>
                  </a:solidFill>
                  <a:latin typeface="Barlow Condensed"/>
                  <a:ea typeface="Barlow Condensed"/>
                  <a:cs typeface="Barlow Condensed"/>
                  <a:sym typeface="Barlow Condensed"/>
                  <a:hlinkClick r:id="rId7"/>
                </a:rPr>
                <a:t> </a:t>
              </a:r>
              <a:endParaRPr sz="30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Font typeface="Arial"/>
                <a:buNone/>
              </a:pPr>
              <a:r>
                <a:t/>
              </a:r>
              <a:endParaRPr sz="3000">
                <a:solidFill>
                  <a:srgbClr val="141F22"/>
                </a:solidFill>
                <a:latin typeface="Barlow Condensed"/>
                <a:ea typeface="Barlow Condensed"/>
                <a:cs typeface="Barlow Condensed"/>
                <a:sym typeface="Barlow Condensed"/>
              </a:endParaRPr>
            </a:p>
          </p:txBody>
        </p:sp>
      </p:grpSp>
      <p:sp>
        <p:nvSpPr>
          <p:cNvPr id="65" name="Google Shape;65;p13"/>
          <p:cNvSpPr txBox="1"/>
          <p:nvPr/>
        </p:nvSpPr>
        <p:spPr>
          <a:xfrm>
            <a:off x="4052879" y="39256750"/>
            <a:ext cx="2801100" cy="412800"/>
          </a:xfrm>
          <a:prstGeom prst="rect">
            <a:avLst/>
          </a:prstGeom>
          <a:noFill/>
          <a:ln>
            <a:noFill/>
          </a:ln>
        </p:spPr>
        <p:txBody>
          <a:bodyPr anchorCtr="0" anchor="b" bIns="156150" lIns="312475" spcFirstLastPara="1" rIns="312475" wrap="square" tIns="156150">
            <a:noAutofit/>
          </a:bodyPr>
          <a:lstStyle/>
          <a:p>
            <a:pPr indent="0" lvl="0" marL="0" marR="0" rtl="0" algn="l">
              <a:spcBef>
                <a:spcPts val="0"/>
              </a:spcBef>
              <a:spcAft>
                <a:spcPts val="0"/>
              </a:spcAft>
              <a:buNone/>
            </a:pPr>
            <a:r>
              <a:rPr b="1" i="1" lang="en" sz="2400">
                <a:solidFill>
                  <a:srgbClr val="5D89B4"/>
                </a:solidFill>
                <a:latin typeface="Barlow Condensed"/>
                <a:ea typeface="Barlow Condensed"/>
                <a:cs typeface="Barlow Condensed"/>
                <a:sym typeface="Barlow Condensed"/>
              </a:rPr>
              <a:t>Stay Connected:</a:t>
            </a:r>
            <a:endParaRPr b="1" i="1" sz="2400">
              <a:solidFill>
                <a:srgbClr val="5D89B4"/>
              </a:solidFill>
              <a:latin typeface="Barlow Condensed"/>
              <a:ea typeface="Barlow Condensed"/>
              <a:cs typeface="Barlow Condensed"/>
              <a:sym typeface="Barlow Condensed"/>
            </a:endParaRPr>
          </a:p>
        </p:txBody>
      </p:sp>
      <p:sp>
        <p:nvSpPr>
          <p:cNvPr id="66" name="Google Shape;66;p13"/>
          <p:cNvSpPr txBox="1"/>
          <p:nvPr/>
        </p:nvSpPr>
        <p:spPr>
          <a:xfrm>
            <a:off x="5914225" y="39089750"/>
            <a:ext cx="3199500" cy="1499400"/>
          </a:xfrm>
          <a:prstGeom prst="rect">
            <a:avLst/>
          </a:prstGeom>
          <a:noFill/>
          <a:ln>
            <a:noFill/>
          </a:ln>
        </p:spPr>
        <p:txBody>
          <a:bodyPr anchorCtr="0" anchor="t" bIns="156150" lIns="312475" spcFirstLastPara="1" rIns="312475" wrap="square" tIns="156150">
            <a:noAutofit/>
          </a:bodyPr>
          <a:lstStyle/>
          <a:p>
            <a:pPr indent="0" lvl="0" marL="0" rtl="0" algn="l">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facebook.com/biocomplexity</a:t>
            </a:r>
            <a:endParaRPr i="1" sz="1800">
              <a:solidFill>
                <a:srgbClr val="5D89B4"/>
              </a:solidFill>
              <a:latin typeface="Barlow Condensed"/>
              <a:ea typeface="Barlow Condensed"/>
              <a:cs typeface="Barlow Condensed"/>
              <a:sym typeface="Barlow Condensed"/>
            </a:endParaRPr>
          </a:p>
          <a:p>
            <a:pPr indent="0" lvl="0" marL="0" rtl="0" algn="l">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twitter.com/biocomplexityvt</a:t>
            </a:r>
            <a:endParaRPr i="1" sz="1800">
              <a:solidFill>
                <a:srgbClr val="5D89B4"/>
              </a:solidFill>
              <a:latin typeface="Barlow Condensed"/>
              <a:ea typeface="Barlow Condensed"/>
              <a:cs typeface="Barlow Condensed"/>
              <a:sym typeface="Barlow Condensed"/>
            </a:endParaRPr>
          </a:p>
          <a:p>
            <a:pPr indent="0" lvl="0" marL="0" rtl="0" algn="l">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youtube.com/c/biocomplexity</a:t>
            </a:r>
            <a:endParaRPr i="1" sz="1800">
              <a:solidFill>
                <a:srgbClr val="5D89B4"/>
              </a:solidFill>
              <a:latin typeface="Barlow Condensed"/>
              <a:ea typeface="Barlow Condensed"/>
              <a:cs typeface="Barlow Condensed"/>
              <a:sym typeface="Barlow Condensed"/>
            </a:endParaRPr>
          </a:p>
          <a:p>
            <a:pPr indent="0" lvl="0" marL="0" rtl="0" algn="l">
              <a:lnSpc>
                <a:spcPct val="100000"/>
              </a:lnSpc>
              <a:spcBef>
                <a:spcPts val="0"/>
              </a:spcBef>
              <a:spcAft>
                <a:spcPts val="0"/>
              </a:spcAft>
              <a:buClr>
                <a:srgbClr val="000000"/>
              </a:buClr>
              <a:buSzPts val="1100"/>
              <a:buFont typeface="Arial"/>
              <a:buNone/>
            </a:pPr>
            <a:r>
              <a:rPr i="1" lang="en" sz="1800">
                <a:solidFill>
                  <a:srgbClr val="5D89B4"/>
                </a:solidFill>
                <a:latin typeface="Barlow Condensed"/>
                <a:ea typeface="Barlow Condensed"/>
                <a:cs typeface="Barlow Condensed"/>
                <a:sym typeface="Barlow Condensed"/>
              </a:rPr>
              <a:t>google.com/+biocomplexity</a:t>
            </a:r>
            <a:endParaRPr b="1" i="1" sz="1800">
              <a:solidFill>
                <a:srgbClr val="5D89B4"/>
              </a:solidFill>
              <a:latin typeface="Barlow Condensed"/>
              <a:ea typeface="Barlow Condensed"/>
              <a:cs typeface="Barlow Condensed"/>
              <a:sym typeface="Barlow Condensed"/>
            </a:endParaRPr>
          </a:p>
        </p:txBody>
      </p:sp>
      <p:sp>
        <p:nvSpPr>
          <p:cNvPr id="67" name="Google Shape;67;p13"/>
          <p:cNvSpPr txBox="1"/>
          <p:nvPr/>
        </p:nvSpPr>
        <p:spPr>
          <a:xfrm>
            <a:off x="1747425" y="4611300"/>
            <a:ext cx="13240200" cy="2615100"/>
          </a:xfrm>
          <a:prstGeom prst="rect">
            <a:avLst/>
          </a:prstGeom>
          <a:solidFill>
            <a:srgbClr val="5D89B4"/>
          </a:solidFill>
          <a:ln>
            <a:noFill/>
          </a:ln>
        </p:spPr>
        <p:txBody>
          <a:bodyPr anchorCtr="0" anchor="ctr" bIns="156150" lIns="312475" spcFirstLastPara="1" rIns="312475" wrap="square" tIns="156150">
            <a:noAutofit/>
          </a:bodyPr>
          <a:lstStyle/>
          <a:p>
            <a:pPr indent="0" lvl="0" marL="0" rtl="0" algn="ctr">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Background</a:t>
            </a:r>
            <a:endParaRPr b="1" sz="4800">
              <a:solidFill>
                <a:srgbClr val="FFFFFF"/>
              </a:solidFill>
              <a:latin typeface="Barlow Condensed"/>
              <a:ea typeface="Barlow Condensed"/>
              <a:cs typeface="Barlow Condensed"/>
              <a:sym typeface="Barlow Condensed"/>
            </a:endParaRPr>
          </a:p>
        </p:txBody>
      </p:sp>
      <p:sp>
        <p:nvSpPr>
          <p:cNvPr id="68" name="Google Shape;68;p13"/>
          <p:cNvSpPr txBox="1"/>
          <p:nvPr/>
        </p:nvSpPr>
        <p:spPr>
          <a:xfrm>
            <a:off x="28633640" y="14028824"/>
            <a:ext cx="5681100" cy="9792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 2: Centroid coordinate example of Arlington County</a:t>
            </a:r>
            <a:endParaRPr i="1" sz="2000">
              <a:solidFill>
                <a:srgbClr val="5D89B4"/>
              </a:solidFill>
              <a:latin typeface="Barlow Condensed"/>
              <a:ea typeface="Barlow Condensed"/>
              <a:cs typeface="Barlow Condensed"/>
              <a:sym typeface="Barlow Condensed"/>
            </a:endParaRPr>
          </a:p>
        </p:txBody>
      </p:sp>
      <p:pic>
        <p:nvPicPr>
          <p:cNvPr id="69" name="Google Shape;69;p13"/>
          <p:cNvPicPr preferRelativeResize="0"/>
          <p:nvPr/>
        </p:nvPicPr>
        <p:blipFill>
          <a:blip r:embed="rId8">
            <a:alphaModFix/>
          </a:blip>
          <a:stretch>
            <a:fillRect/>
          </a:stretch>
        </p:blipFill>
        <p:spPr>
          <a:xfrm>
            <a:off x="16915925" y="38453375"/>
            <a:ext cx="3827414" cy="1499399"/>
          </a:xfrm>
          <a:prstGeom prst="rect">
            <a:avLst/>
          </a:prstGeom>
          <a:noFill/>
          <a:ln>
            <a:noFill/>
          </a:ln>
        </p:spPr>
      </p:pic>
      <p:sp>
        <p:nvSpPr>
          <p:cNvPr id="70" name="Google Shape;70;p13"/>
          <p:cNvSpPr txBox="1"/>
          <p:nvPr/>
        </p:nvSpPr>
        <p:spPr>
          <a:xfrm>
            <a:off x="16723825" y="4559631"/>
            <a:ext cx="16323600" cy="2615100"/>
          </a:xfrm>
          <a:prstGeom prst="rect">
            <a:avLst/>
          </a:prstGeom>
          <a:solidFill>
            <a:srgbClr val="5D89B4"/>
          </a:solidFill>
          <a:ln>
            <a:noFill/>
          </a:ln>
        </p:spPr>
        <p:txBody>
          <a:bodyPr anchorCtr="0" anchor="ctr" bIns="156150" lIns="312475" spcFirstLastPara="1" rIns="312475" wrap="square" tIns="156150">
            <a:noAutofit/>
          </a:bodyPr>
          <a:lstStyle/>
          <a:p>
            <a:pPr indent="0" lvl="0" marL="0" rtl="0" algn="ctr">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Methods</a:t>
            </a:r>
            <a:endParaRPr b="1" sz="4800">
              <a:solidFill>
                <a:srgbClr val="FFFFFF"/>
              </a:solidFill>
              <a:latin typeface="Barlow Condensed"/>
              <a:ea typeface="Barlow Condensed"/>
              <a:cs typeface="Barlow Condensed"/>
              <a:sym typeface="Barlow Condensed"/>
            </a:endParaRPr>
          </a:p>
        </p:txBody>
      </p:sp>
      <p:sp>
        <p:nvSpPr>
          <p:cNvPr id="71" name="Google Shape;71;p13"/>
          <p:cNvSpPr txBox="1"/>
          <p:nvPr/>
        </p:nvSpPr>
        <p:spPr>
          <a:xfrm>
            <a:off x="13097200" y="30383452"/>
            <a:ext cx="10915500" cy="64809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Clr>
                <a:schemeClr val="dk1"/>
              </a:buClr>
              <a:buSzPts val="1100"/>
              <a:buFont typeface="Arial"/>
              <a:buNone/>
            </a:pPr>
            <a:r>
              <a:rPr lang="en" sz="3600">
                <a:solidFill>
                  <a:srgbClr val="141F22"/>
                </a:solidFill>
                <a:latin typeface="Barlow Condensed"/>
                <a:ea typeface="Barlow Condensed"/>
                <a:cs typeface="Barlow Condensed"/>
                <a:sym typeface="Barlow Condensed"/>
              </a:rPr>
              <a:t>summer months as compared to the rest of the year. Also, AQI has shown a steady decline over time. Analyzing trends in AQI can help agents forecast crop output and public health concerns.</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3600">
                <a:solidFill>
                  <a:srgbClr val="141F22"/>
                </a:solidFill>
                <a:latin typeface="Barlow Condensed"/>
                <a:ea typeface="Barlow Condensed"/>
                <a:cs typeface="Barlow Condensed"/>
                <a:sym typeface="Barlow Condensed"/>
              </a:rPr>
              <a:t>Soil fertility is another such resource. Measuring and visualizing soil productivity </a:t>
            </a:r>
            <a:r>
              <a:rPr lang="en" sz="3600">
                <a:solidFill>
                  <a:srgbClr val="141F22"/>
                </a:solidFill>
                <a:latin typeface="Barlow Condensed"/>
                <a:ea typeface="Barlow Condensed"/>
                <a:cs typeface="Barlow Condensed"/>
                <a:sym typeface="Barlow Condensed"/>
              </a:rPr>
              <a:t>can help agents maximize </a:t>
            </a:r>
            <a:r>
              <a:rPr lang="en" sz="3600">
                <a:solidFill>
                  <a:srgbClr val="141F22"/>
                </a:solidFill>
                <a:latin typeface="Barlow Condensed"/>
                <a:ea typeface="Barlow Condensed"/>
                <a:cs typeface="Barlow Condensed"/>
                <a:sym typeface="Barlow Condensed"/>
              </a:rPr>
              <a:t>crop yield</a:t>
            </a:r>
            <a:r>
              <a:rPr lang="en" sz="3600">
                <a:solidFill>
                  <a:srgbClr val="141F22"/>
                </a:solidFill>
                <a:latin typeface="Barlow Condensed"/>
                <a:ea typeface="Barlow Condensed"/>
                <a:cs typeface="Barlow Condensed"/>
                <a:sym typeface="Barlow Condensed"/>
              </a:rPr>
              <a:t> and target environmental efforts by focusing programs that support the best possible use and reconstruction of soil. Our map highlights productive and non-productive block groups (reasons ranging from geography to climate to urban land), allowing agents to target vulnerable areas and support productive areas. </a:t>
            </a:r>
            <a:endParaRPr sz="36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3600">
              <a:solidFill>
                <a:srgbClr val="141F22"/>
              </a:solidFill>
              <a:latin typeface="Barlow Condensed"/>
              <a:ea typeface="Barlow Condensed"/>
              <a:cs typeface="Barlow Condensed"/>
              <a:sym typeface="Barlow Condensed"/>
            </a:endParaRPr>
          </a:p>
        </p:txBody>
      </p:sp>
      <p:sp>
        <p:nvSpPr>
          <p:cNvPr id="72" name="Google Shape;72;p13"/>
          <p:cNvSpPr txBox="1"/>
          <p:nvPr/>
        </p:nvSpPr>
        <p:spPr>
          <a:xfrm>
            <a:off x="24012700" y="19480438"/>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Soil Productivity </a:t>
            </a:r>
            <a:endParaRPr b="1" sz="4800">
              <a:solidFill>
                <a:srgbClr val="FFFFFF"/>
              </a:solidFill>
              <a:latin typeface="Barlow Condensed"/>
              <a:ea typeface="Barlow Condensed"/>
              <a:cs typeface="Barlow Condensed"/>
              <a:sym typeface="Barlow Condensed"/>
            </a:endParaRPr>
          </a:p>
        </p:txBody>
      </p:sp>
      <p:sp>
        <p:nvSpPr>
          <p:cNvPr id="73" name="Google Shape;73;p13"/>
          <p:cNvSpPr txBox="1"/>
          <p:nvPr/>
        </p:nvSpPr>
        <p:spPr>
          <a:xfrm>
            <a:off x="25961365" y="27230374"/>
            <a:ext cx="5681100" cy="979200"/>
          </a:xfrm>
          <a:prstGeom prst="rect">
            <a:avLst/>
          </a:prstGeom>
          <a:noFill/>
          <a:ln>
            <a:noFill/>
          </a:ln>
        </p:spPr>
        <p:txBody>
          <a:bodyPr anchorCtr="0" anchor="t" bIns="156150" lIns="312475" spcFirstLastPara="1" rIns="312475" wrap="square" tIns="156150">
            <a:noAutofit/>
          </a:bodyPr>
          <a:lstStyle/>
          <a:p>
            <a:pPr indent="0" lvl="0" marL="0" rtl="0" algn="ctr">
              <a:spcBef>
                <a:spcPts val="0"/>
              </a:spcBef>
              <a:spcAft>
                <a:spcPts val="0"/>
              </a:spcAft>
              <a:buNone/>
            </a:pPr>
            <a:r>
              <a:rPr i="1" lang="en" sz="2000">
                <a:solidFill>
                  <a:srgbClr val="5D89B4"/>
                </a:solidFill>
                <a:latin typeface="Barlow Condensed"/>
                <a:ea typeface="Barlow Condensed"/>
                <a:cs typeface="Barlow Condensed"/>
                <a:sym typeface="Barlow Condensed"/>
              </a:rPr>
              <a:t>Figure 5: Soil Productivity Index of Virginia</a:t>
            </a:r>
            <a:endParaRPr i="1" sz="2000">
              <a:solidFill>
                <a:srgbClr val="5D89B4"/>
              </a:solidFill>
              <a:latin typeface="Barlow Condensed"/>
              <a:ea typeface="Barlow Condensed"/>
              <a:cs typeface="Barlow Condensed"/>
              <a:sym typeface="Barlow Condensed"/>
            </a:endParaRPr>
          </a:p>
          <a:p>
            <a:pPr indent="0" lvl="0" marL="0" rtl="0" algn="ctr">
              <a:spcBef>
                <a:spcPts val="0"/>
              </a:spcBef>
              <a:spcAft>
                <a:spcPts val="0"/>
              </a:spcAft>
              <a:buNone/>
            </a:pPr>
            <a:r>
              <a:rPr i="1" lang="en" sz="2000">
                <a:solidFill>
                  <a:srgbClr val="5D89B4"/>
                </a:solidFill>
                <a:latin typeface="Barlow Condensed"/>
                <a:ea typeface="Barlow Condensed"/>
                <a:cs typeface="Barlow Condensed"/>
                <a:sym typeface="Barlow Condensed"/>
              </a:rPr>
              <a:t>by census block group</a:t>
            </a:r>
            <a:endParaRPr i="1" sz="2000">
              <a:solidFill>
                <a:srgbClr val="5D89B4"/>
              </a:solidFill>
              <a:latin typeface="Barlow Condensed"/>
              <a:ea typeface="Barlow Condensed"/>
              <a:cs typeface="Barlow Condensed"/>
              <a:sym typeface="Barlow Condensed"/>
            </a:endParaRPr>
          </a:p>
        </p:txBody>
      </p:sp>
      <p:grpSp>
        <p:nvGrpSpPr>
          <p:cNvPr id="74" name="Google Shape;74;p13"/>
          <p:cNvGrpSpPr/>
          <p:nvPr/>
        </p:nvGrpSpPr>
        <p:grpSpPr>
          <a:xfrm>
            <a:off x="2264750" y="21545375"/>
            <a:ext cx="7445136" cy="6833237"/>
            <a:chOff x="2134000" y="20801150"/>
            <a:chExt cx="7445136" cy="6833237"/>
          </a:xfrm>
        </p:grpSpPr>
        <p:pic>
          <p:nvPicPr>
            <p:cNvPr id="75" name="Google Shape;75;p13"/>
            <p:cNvPicPr preferRelativeResize="0"/>
            <p:nvPr/>
          </p:nvPicPr>
          <p:blipFill rotWithShape="1">
            <a:blip r:embed="rId9">
              <a:alphaModFix/>
            </a:blip>
            <a:srcRect b="16471" l="13024" r="7071" t="21346"/>
            <a:stretch/>
          </p:blipFill>
          <p:spPr>
            <a:xfrm>
              <a:off x="2134000" y="20801150"/>
              <a:ext cx="7445136" cy="3380399"/>
            </a:xfrm>
            <a:prstGeom prst="rect">
              <a:avLst/>
            </a:prstGeom>
            <a:noFill/>
            <a:ln cap="flat" cmpd="sng" w="76200">
              <a:solidFill>
                <a:srgbClr val="5D89B4"/>
              </a:solidFill>
              <a:prstDash val="solid"/>
              <a:round/>
              <a:headEnd len="sm" w="sm" type="none"/>
              <a:tailEnd len="sm" w="sm" type="none"/>
            </a:ln>
          </p:spPr>
        </p:pic>
        <p:pic>
          <p:nvPicPr>
            <p:cNvPr id="76" name="Google Shape;76;p13"/>
            <p:cNvPicPr preferRelativeResize="0"/>
            <p:nvPr/>
          </p:nvPicPr>
          <p:blipFill rotWithShape="1">
            <a:blip r:embed="rId10">
              <a:alphaModFix/>
            </a:blip>
            <a:srcRect b="10239" l="7026" r="3575" t="14910"/>
            <a:stretch/>
          </p:blipFill>
          <p:spPr>
            <a:xfrm>
              <a:off x="2134000" y="24253988"/>
              <a:ext cx="7445124" cy="3380400"/>
            </a:xfrm>
            <a:prstGeom prst="rect">
              <a:avLst/>
            </a:prstGeom>
            <a:noFill/>
            <a:ln cap="flat" cmpd="sng" w="76200">
              <a:solidFill>
                <a:srgbClr val="5D89B4"/>
              </a:solidFill>
              <a:prstDash val="solid"/>
              <a:round/>
              <a:headEnd len="sm" w="sm" type="none"/>
              <a:tailEnd len="sm" w="sm" type="none"/>
            </a:ln>
          </p:spPr>
        </p:pic>
      </p:grpSp>
      <p:sp>
        <p:nvSpPr>
          <p:cNvPr id="77" name="Google Shape;77;p13"/>
          <p:cNvSpPr txBox="1"/>
          <p:nvPr/>
        </p:nvSpPr>
        <p:spPr>
          <a:xfrm>
            <a:off x="16761450" y="10627783"/>
            <a:ext cx="11881500" cy="79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Greater distances lead to a lower assigned weight. For air quality, this means the further away an air quality monitor is from a census block, the less influence it has on the corresponding AQI approximation.</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b="1" lang="en" sz="2800">
                <a:solidFill>
                  <a:srgbClr val="141F22"/>
                </a:solidFill>
                <a:latin typeface="Barlow Condensed"/>
                <a:ea typeface="Barlow Condensed"/>
                <a:cs typeface="Barlow Condensed"/>
                <a:sym typeface="Barlow Condensed"/>
              </a:rPr>
              <a:t>Productivity Calculations</a:t>
            </a:r>
            <a:r>
              <a:rPr lang="en" sz="2800">
                <a:solidFill>
                  <a:srgbClr val="141F22"/>
                </a:solidFill>
                <a:latin typeface="Barlow Condensed"/>
                <a:ea typeface="Barlow Condensed"/>
                <a:cs typeface="Barlow Condensed"/>
                <a:sym typeface="Barlow Condensed"/>
              </a:rPr>
              <a:t>: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Soil taxonomy is given in a number of layers: o</a:t>
            </a:r>
            <a:r>
              <a:rPr lang="en" sz="2800">
                <a:solidFill>
                  <a:srgbClr val="141F22"/>
                </a:solidFill>
                <a:latin typeface="Barlow Condensed"/>
                <a:ea typeface="Barlow Condensed"/>
                <a:cs typeface="Barlow Condensed"/>
                <a:sym typeface="Barlow Condensed"/>
              </a:rPr>
              <a:t>rder, suborder, great group, sub group, and texture</a:t>
            </a:r>
            <a:r>
              <a:rPr lang="en" sz="2800">
                <a:solidFill>
                  <a:srgbClr val="141F22"/>
                </a:solidFill>
                <a:latin typeface="Barlow Condensed"/>
                <a:ea typeface="Barlow Condensed"/>
                <a:cs typeface="Barlow Condensed"/>
                <a:sym typeface="Barlow Condensed"/>
              </a:rPr>
              <a:t>. These were translated into point values to better assess and evaluate soil fertility and this calculation is given below. </a:t>
            </a:r>
            <a:endParaRPr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sz="1000">
              <a:solidFill>
                <a:srgbClr val="141F22"/>
              </a:solidFill>
              <a:latin typeface="Barlow Condensed"/>
              <a:ea typeface="Barlow Condensed"/>
              <a:cs typeface="Barlow Condensed"/>
              <a:sym typeface="Barlow Condensed"/>
            </a:endParaRPr>
          </a:p>
          <a:p>
            <a:pPr indent="0" lvl="0" marL="0" rtl="0" algn="ctr">
              <a:spcBef>
                <a:spcPts val="0"/>
              </a:spcBef>
              <a:spcAft>
                <a:spcPts val="0"/>
              </a:spcAft>
              <a:buNone/>
            </a:pPr>
            <a:r>
              <a:rPr i="1" lang="en" sz="2800">
                <a:solidFill>
                  <a:srgbClr val="141F22"/>
                </a:solidFill>
                <a:latin typeface="Times New Roman"/>
                <a:ea typeface="Times New Roman"/>
                <a:cs typeface="Times New Roman"/>
                <a:sym typeface="Times New Roman"/>
              </a:rPr>
              <a:t>Productivity Index = Order ± Suborder ± Great Group ± Subgroup ± Texture </a:t>
            </a:r>
            <a:endParaRPr i="1" sz="2800">
              <a:solidFill>
                <a:srgbClr val="141F22"/>
              </a:solidFill>
              <a:latin typeface="Times New Roman"/>
              <a:ea typeface="Times New Roman"/>
              <a:cs typeface="Times New Roman"/>
              <a:sym typeface="Times New Roman"/>
            </a:endParaRPr>
          </a:p>
          <a:p>
            <a:pPr indent="0" lvl="0" marL="0" rtl="0" algn="l">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800">
              <a:solidFill>
                <a:srgbClr val="141F22"/>
              </a:solidFill>
              <a:latin typeface="Barlow Condensed"/>
              <a:ea typeface="Barlow Condensed"/>
              <a:cs typeface="Barlow Condensed"/>
              <a:sym typeface="Barlow Condensed"/>
            </a:endParaRPr>
          </a:p>
          <a:p>
            <a:pPr indent="0" lvl="0" marL="0" rtl="0" algn="l">
              <a:spcBef>
                <a:spcPts val="0"/>
              </a:spcBef>
              <a:spcAft>
                <a:spcPts val="0"/>
              </a:spcAft>
              <a:buClr>
                <a:schemeClr val="dk1"/>
              </a:buClr>
              <a:buSzPts val="1100"/>
              <a:buFont typeface="Arial"/>
              <a:buNone/>
            </a:pPr>
            <a:r>
              <a:rPr b="1" lang="en" sz="2800">
                <a:solidFill>
                  <a:srgbClr val="141F22"/>
                </a:solidFill>
                <a:latin typeface="Barlow Condensed"/>
                <a:ea typeface="Barlow Condensed"/>
                <a:cs typeface="Barlow Condensed"/>
                <a:sym typeface="Barlow Condensed"/>
              </a:rPr>
              <a:t>Image Raster:</a:t>
            </a:r>
            <a:endParaRPr b="1" sz="2800"/>
          </a:p>
        </p:txBody>
      </p:sp>
      <p:pic>
        <p:nvPicPr>
          <p:cNvPr id="78" name="Google Shape;78;p13"/>
          <p:cNvPicPr preferRelativeResize="0"/>
          <p:nvPr/>
        </p:nvPicPr>
        <p:blipFill rotWithShape="1">
          <a:blip r:embed="rId11">
            <a:alphaModFix/>
          </a:blip>
          <a:srcRect b="0" l="27764" r="17709" t="0"/>
          <a:stretch/>
        </p:blipFill>
        <p:spPr>
          <a:xfrm>
            <a:off x="29513955" y="9989273"/>
            <a:ext cx="3533469" cy="3645301"/>
          </a:xfrm>
          <a:prstGeom prst="rect">
            <a:avLst/>
          </a:prstGeom>
          <a:noFill/>
          <a:ln cap="flat" cmpd="sng" w="76200">
            <a:solidFill>
              <a:srgbClr val="5D89B4"/>
            </a:solidFill>
            <a:prstDash val="solid"/>
            <a:round/>
            <a:headEnd len="sm" w="sm" type="none"/>
            <a:tailEnd len="sm" w="sm" type="none"/>
          </a:ln>
        </p:spPr>
      </p:pic>
      <p:pic>
        <p:nvPicPr>
          <p:cNvPr id="79" name="Google Shape;79;p13"/>
          <p:cNvPicPr preferRelativeResize="0"/>
          <p:nvPr/>
        </p:nvPicPr>
        <p:blipFill>
          <a:blip r:embed="rId12">
            <a:alphaModFix/>
          </a:blip>
          <a:stretch>
            <a:fillRect/>
          </a:stretch>
        </p:blipFill>
        <p:spPr>
          <a:xfrm>
            <a:off x="8647613" y="12434664"/>
            <a:ext cx="8019821" cy="4511149"/>
          </a:xfrm>
          <a:prstGeom prst="rect">
            <a:avLst/>
          </a:prstGeom>
          <a:noFill/>
          <a:ln>
            <a:noFill/>
          </a:ln>
        </p:spPr>
      </p:pic>
      <p:sp>
        <p:nvSpPr>
          <p:cNvPr id="80" name="Google Shape;80;p13"/>
          <p:cNvSpPr txBox="1"/>
          <p:nvPr/>
        </p:nvSpPr>
        <p:spPr>
          <a:xfrm>
            <a:off x="1747425" y="14092100"/>
            <a:ext cx="7474500" cy="31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141F22"/>
                </a:solidFill>
                <a:latin typeface="Barlow Condensed"/>
                <a:ea typeface="Barlow Condensed"/>
                <a:cs typeface="Barlow Condensed"/>
                <a:sym typeface="Barlow Condensed"/>
              </a:rPr>
              <a:t>Once datasets were identified, our team used web-scraping techniques to access and store the data locally. Much of this data was provided at the county level, rather than at the locality level of detail (see Figure 1 at right). D</a:t>
            </a:r>
            <a:r>
              <a:rPr lang="en" sz="2800">
                <a:solidFill>
                  <a:srgbClr val="141F22"/>
                </a:solidFill>
                <a:latin typeface="Barlow Condensed"/>
                <a:ea typeface="Barlow Condensed"/>
                <a:cs typeface="Barlow Condensed"/>
                <a:sym typeface="Barlow Condensed"/>
              </a:rPr>
              <a:t>ifferent methods were applied to transform our data to a more granular level of detail, to facilitate analysis for extension agents. </a:t>
            </a:r>
            <a:endParaRPr>
              <a:solidFill>
                <a:schemeClr val="dk1"/>
              </a:solidFill>
            </a:endParaRPr>
          </a:p>
          <a:p>
            <a:pPr indent="0" lvl="0" marL="0" rtl="0" algn="l">
              <a:spcBef>
                <a:spcPts val="0"/>
              </a:spcBef>
              <a:spcAft>
                <a:spcPts val="0"/>
              </a:spcAft>
              <a:buNone/>
            </a:pPr>
            <a:r>
              <a:t/>
            </a:r>
            <a:endParaRPr sz="2800">
              <a:solidFill>
                <a:srgbClr val="141F22"/>
              </a:solidFill>
              <a:latin typeface="Barlow Condensed"/>
              <a:ea typeface="Barlow Condensed"/>
              <a:cs typeface="Barlow Condensed"/>
              <a:sym typeface="Barlow Condensed"/>
            </a:endParaRPr>
          </a:p>
        </p:txBody>
      </p:sp>
      <p:sp>
        <p:nvSpPr>
          <p:cNvPr id="81" name="Google Shape;81;p13"/>
          <p:cNvSpPr txBox="1"/>
          <p:nvPr/>
        </p:nvSpPr>
        <p:spPr>
          <a:xfrm>
            <a:off x="9316038" y="12606550"/>
            <a:ext cx="5681100" cy="8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Raleway"/>
                <a:ea typeface="Raleway"/>
                <a:cs typeface="Raleway"/>
                <a:sym typeface="Raleway"/>
              </a:rPr>
              <a:t>ARLINGTON COUNTY </a:t>
            </a:r>
            <a:endParaRPr sz="2800">
              <a:latin typeface="Raleway"/>
              <a:ea typeface="Raleway"/>
              <a:cs typeface="Raleway"/>
              <a:sym typeface="Raleway"/>
            </a:endParaRPr>
          </a:p>
          <a:p>
            <a:pPr indent="0" lvl="0" marL="0" rtl="0" algn="ctr">
              <a:spcBef>
                <a:spcPts val="0"/>
              </a:spcBef>
              <a:spcAft>
                <a:spcPts val="0"/>
              </a:spcAft>
              <a:buNone/>
            </a:pPr>
            <a:r>
              <a:rPr lang="en" sz="2800">
                <a:latin typeface="Raleway"/>
                <a:ea typeface="Raleway"/>
                <a:cs typeface="Raleway"/>
                <a:sym typeface="Raleway"/>
              </a:rPr>
              <a:t>CENSUS BLOCK GROUPS</a:t>
            </a:r>
            <a:endParaRPr sz="2800">
              <a:latin typeface="Raleway"/>
              <a:ea typeface="Raleway"/>
              <a:cs typeface="Raleway"/>
              <a:sym typeface="Raleway"/>
            </a:endParaRPr>
          </a:p>
        </p:txBody>
      </p:sp>
      <p:pic>
        <p:nvPicPr>
          <p:cNvPr id="82" name="Google Shape;82;p13"/>
          <p:cNvPicPr preferRelativeResize="0"/>
          <p:nvPr/>
        </p:nvPicPr>
        <p:blipFill rotWithShape="1">
          <a:blip r:embed="rId13">
            <a:alphaModFix/>
          </a:blip>
          <a:srcRect b="13845" l="5724" r="16701" t="0"/>
          <a:stretch/>
        </p:blipFill>
        <p:spPr>
          <a:xfrm rot="-5400000">
            <a:off x="8853223" y="24517467"/>
            <a:ext cx="4580603" cy="735799"/>
          </a:xfrm>
          <a:prstGeom prst="rect">
            <a:avLst/>
          </a:prstGeom>
          <a:noFill/>
          <a:ln>
            <a:noFill/>
          </a:ln>
        </p:spPr>
      </p:pic>
      <p:sp>
        <p:nvSpPr>
          <p:cNvPr id="83" name="Google Shape;83;p13"/>
          <p:cNvSpPr txBox="1"/>
          <p:nvPr/>
        </p:nvSpPr>
        <p:spPr>
          <a:xfrm>
            <a:off x="10057275" y="27364807"/>
            <a:ext cx="24624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Barlow Condensed"/>
                <a:ea typeface="Barlow Condensed"/>
                <a:cs typeface="Barlow Condensed"/>
                <a:sym typeface="Barlow Condensed"/>
              </a:rPr>
              <a:t>Air Quality Index</a:t>
            </a:r>
            <a:endParaRPr sz="2800">
              <a:latin typeface="Barlow Condensed"/>
              <a:ea typeface="Barlow Condensed"/>
              <a:cs typeface="Barlow Condensed"/>
              <a:sym typeface="Barlow Condensed"/>
            </a:endParaRPr>
          </a:p>
        </p:txBody>
      </p:sp>
      <p:sp>
        <p:nvSpPr>
          <p:cNvPr id="84" name="Google Shape;84;p13"/>
          <p:cNvSpPr txBox="1"/>
          <p:nvPr/>
        </p:nvSpPr>
        <p:spPr>
          <a:xfrm>
            <a:off x="10271828" y="25875147"/>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30</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85" name="Google Shape;85;p13"/>
          <p:cNvSpPr txBox="1"/>
          <p:nvPr/>
        </p:nvSpPr>
        <p:spPr>
          <a:xfrm>
            <a:off x="9100250" y="16280850"/>
            <a:ext cx="6036900" cy="9792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 1: </a:t>
            </a:r>
            <a:r>
              <a:rPr i="1" lang="en" sz="2000">
                <a:solidFill>
                  <a:srgbClr val="5D89B4"/>
                </a:solidFill>
                <a:latin typeface="Barlow Condensed"/>
                <a:ea typeface="Barlow Condensed"/>
                <a:cs typeface="Barlow Condensed"/>
                <a:sym typeface="Barlow Condensed"/>
              </a:rPr>
              <a:t>Arlington County divided into its </a:t>
            </a:r>
            <a:r>
              <a:rPr i="1" lang="en" sz="2000">
                <a:solidFill>
                  <a:srgbClr val="5D89B4"/>
                </a:solidFill>
                <a:latin typeface="Barlow Condensed"/>
                <a:ea typeface="Barlow Condensed"/>
                <a:cs typeface="Barlow Condensed"/>
                <a:sym typeface="Barlow Condensed"/>
              </a:rPr>
              <a:t>Census Block Groups</a:t>
            </a:r>
            <a:endParaRPr i="1" sz="2000">
              <a:solidFill>
                <a:srgbClr val="5D89B4"/>
              </a:solidFill>
              <a:latin typeface="Barlow Condensed"/>
              <a:ea typeface="Barlow Condensed"/>
              <a:cs typeface="Barlow Condensed"/>
              <a:sym typeface="Barlow Condensed"/>
            </a:endParaRPr>
          </a:p>
        </p:txBody>
      </p:sp>
      <p:pic>
        <p:nvPicPr>
          <p:cNvPr id="86" name="Google Shape;86;p13"/>
          <p:cNvPicPr preferRelativeResize="0"/>
          <p:nvPr/>
        </p:nvPicPr>
        <p:blipFill rotWithShape="1">
          <a:blip r:embed="rId14">
            <a:alphaModFix/>
          </a:blip>
          <a:srcRect b="14774" l="0" r="0" t="9185"/>
          <a:stretch/>
        </p:blipFill>
        <p:spPr>
          <a:xfrm>
            <a:off x="24012700" y="22552625"/>
            <a:ext cx="10547101" cy="4511149"/>
          </a:xfrm>
          <a:prstGeom prst="rect">
            <a:avLst/>
          </a:prstGeom>
          <a:noFill/>
          <a:ln cap="flat" cmpd="sng" w="76200">
            <a:solidFill>
              <a:srgbClr val="5D89B4"/>
            </a:solidFill>
            <a:prstDash val="solid"/>
            <a:round/>
            <a:headEnd len="sm" w="sm" type="none"/>
            <a:tailEnd len="sm" w="sm" type="none"/>
          </a:ln>
        </p:spPr>
      </p:pic>
      <p:pic>
        <p:nvPicPr>
          <p:cNvPr id="87" name="Google Shape;87;p13"/>
          <p:cNvPicPr preferRelativeResize="0"/>
          <p:nvPr/>
        </p:nvPicPr>
        <p:blipFill rotWithShape="1">
          <a:blip r:embed="rId15">
            <a:alphaModFix/>
          </a:blip>
          <a:srcRect b="6611" l="0" r="17328" t="0"/>
          <a:stretch/>
        </p:blipFill>
        <p:spPr>
          <a:xfrm>
            <a:off x="14447650" y="21547525"/>
            <a:ext cx="8162878" cy="6833226"/>
          </a:xfrm>
          <a:prstGeom prst="rect">
            <a:avLst/>
          </a:prstGeom>
          <a:noFill/>
          <a:ln cap="flat" cmpd="sng" w="76200">
            <a:solidFill>
              <a:srgbClr val="5D89B4"/>
            </a:solidFill>
            <a:prstDash val="solid"/>
            <a:round/>
            <a:headEnd len="sm" w="sm" type="none"/>
            <a:tailEnd len="sm" w="sm" type="none"/>
          </a:ln>
        </p:spPr>
      </p:pic>
      <p:sp>
        <p:nvSpPr>
          <p:cNvPr id="88" name="Google Shape;88;p13"/>
          <p:cNvSpPr txBox="1"/>
          <p:nvPr/>
        </p:nvSpPr>
        <p:spPr>
          <a:xfrm>
            <a:off x="1972450" y="19471538"/>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Air Quality</a:t>
            </a:r>
            <a:endParaRPr b="1" sz="4800">
              <a:solidFill>
                <a:srgbClr val="FFFFFF"/>
              </a:solidFill>
              <a:latin typeface="Barlow Condensed"/>
              <a:ea typeface="Barlow Condensed"/>
              <a:cs typeface="Barlow Condensed"/>
              <a:sym typeface="Barlow Condensed"/>
            </a:endParaRPr>
          </a:p>
        </p:txBody>
      </p:sp>
      <p:sp>
        <p:nvSpPr>
          <p:cNvPr id="89" name="Google Shape;89;p13"/>
          <p:cNvSpPr txBox="1"/>
          <p:nvPr/>
        </p:nvSpPr>
        <p:spPr>
          <a:xfrm>
            <a:off x="13097200" y="19424075"/>
            <a:ext cx="10547100" cy="1742700"/>
          </a:xfrm>
          <a:prstGeom prst="rect">
            <a:avLst/>
          </a:prstGeom>
          <a:solidFill>
            <a:srgbClr val="C64600"/>
          </a:solidFill>
          <a:ln>
            <a:noFill/>
          </a:ln>
        </p:spPr>
        <p:txBody>
          <a:bodyPr anchorCtr="0" anchor="ctr" bIns="156150" lIns="312475" spcFirstLastPara="1" rIns="312475" wrap="square" tIns="156150">
            <a:noAutofit/>
          </a:bodyPr>
          <a:lstStyle/>
          <a:p>
            <a:pPr indent="0" lvl="0" marL="0" marR="0" rtl="0" algn="ctr">
              <a:lnSpc>
                <a:spcPct val="100000"/>
              </a:lnSpc>
              <a:spcBef>
                <a:spcPts val="0"/>
              </a:spcBef>
              <a:spcAft>
                <a:spcPts val="0"/>
              </a:spcAft>
              <a:buClr>
                <a:srgbClr val="000000"/>
              </a:buClr>
              <a:buFont typeface="Arial"/>
              <a:buNone/>
            </a:pPr>
            <a:r>
              <a:rPr b="1" lang="en" sz="4800">
                <a:solidFill>
                  <a:srgbClr val="FFFFFF"/>
                </a:solidFill>
                <a:latin typeface="Barlow Condensed"/>
                <a:ea typeface="Barlow Condensed"/>
                <a:cs typeface="Barlow Condensed"/>
                <a:sym typeface="Barlow Condensed"/>
              </a:rPr>
              <a:t>Crop and Mine Locations</a:t>
            </a:r>
            <a:endParaRPr b="1" sz="4800">
              <a:solidFill>
                <a:srgbClr val="FFFFFF"/>
              </a:solidFill>
              <a:latin typeface="Barlow Condensed"/>
              <a:ea typeface="Barlow Condensed"/>
              <a:cs typeface="Barlow Condensed"/>
              <a:sym typeface="Barlow Condensed"/>
            </a:endParaRPr>
          </a:p>
        </p:txBody>
      </p:sp>
      <p:sp>
        <p:nvSpPr>
          <p:cNvPr id="90" name="Google Shape;90;p13"/>
          <p:cNvSpPr txBox="1"/>
          <p:nvPr/>
        </p:nvSpPr>
        <p:spPr>
          <a:xfrm>
            <a:off x="10271828" y="26539651"/>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25</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1" name="Google Shape;91;p13"/>
          <p:cNvSpPr txBox="1"/>
          <p:nvPr/>
        </p:nvSpPr>
        <p:spPr>
          <a:xfrm>
            <a:off x="10271828" y="25210642"/>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35</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2" name="Google Shape;92;p13"/>
          <p:cNvSpPr txBox="1"/>
          <p:nvPr/>
        </p:nvSpPr>
        <p:spPr>
          <a:xfrm>
            <a:off x="10271828" y="24546138"/>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40</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3" name="Google Shape;93;p13"/>
          <p:cNvSpPr txBox="1"/>
          <p:nvPr/>
        </p:nvSpPr>
        <p:spPr>
          <a:xfrm>
            <a:off x="10271828" y="23881634"/>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45</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4" name="Google Shape;94;p13"/>
          <p:cNvSpPr txBox="1"/>
          <p:nvPr/>
        </p:nvSpPr>
        <p:spPr>
          <a:xfrm>
            <a:off x="10271828" y="23217129"/>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50</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5" name="Google Shape;95;p13"/>
          <p:cNvSpPr txBox="1"/>
          <p:nvPr/>
        </p:nvSpPr>
        <p:spPr>
          <a:xfrm>
            <a:off x="10271828" y="22552625"/>
            <a:ext cx="5940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Barlow Condensed"/>
                <a:ea typeface="Barlow Condensed"/>
                <a:cs typeface="Barlow Condensed"/>
                <a:sym typeface="Barlow Condensed"/>
              </a:rPr>
              <a:t>55</a:t>
            </a:r>
            <a:endParaRPr sz="3600">
              <a:latin typeface="Barlow Condensed"/>
              <a:ea typeface="Barlow Condensed"/>
              <a:cs typeface="Barlow Condensed"/>
              <a:sym typeface="Barlow Condensed"/>
            </a:endParaRPr>
          </a:p>
          <a:p>
            <a:pPr indent="0" lvl="0" marL="0" rtl="0" algn="l">
              <a:spcBef>
                <a:spcPts val="0"/>
              </a:spcBef>
              <a:spcAft>
                <a:spcPts val="0"/>
              </a:spcAft>
              <a:buNone/>
            </a:pPr>
            <a:r>
              <a:t/>
            </a:r>
            <a:endParaRPr sz="3600">
              <a:latin typeface="Barlow Condensed"/>
              <a:ea typeface="Barlow Condensed"/>
              <a:cs typeface="Barlow Condensed"/>
              <a:sym typeface="Barlow Condensed"/>
            </a:endParaRPr>
          </a:p>
        </p:txBody>
      </p:sp>
      <p:sp>
        <p:nvSpPr>
          <p:cNvPr id="96" name="Google Shape;96;p13"/>
          <p:cNvSpPr txBox="1"/>
          <p:nvPr/>
        </p:nvSpPr>
        <p:spPr>
          <a:xfrm>
            <a:off x="13843000" y="28821338"/>
            <a:ext cx="10169700" cy="8190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 4: Coal Mines and Cropscape Satellite Imagery</a:t>
            </a:r>
            <a:endParaRPr i="1" sz="2000">
              <a:solidFill>
                <a:srgbClr val="5D89B4"/>
              </a:solidFill>
              <a:latin typeface="Barlow Condensed"/>
              <a:ea typeface="Barlow Condensed"/>
              <a:cs typeface="Barlow Condensed"/>
              <a:sym typeface="Barlow Condensed"/>
            </a:endParaRPr>
          </a:p>
        </p:txBody>
      </p:sp>
      <p:pic>
        <p:nvPicPr>
          <p:cNvPr id="97" name="Google Shape;97;p13"/>
          <p:cNvPicPr preferRelativeResize="0"/>
          <p:nvPr/>
        </p:nvPicPr>
        <p:blipFill>
          <a:blip r:embed="rId16">
            <a:alphaModFix/>
          </a:blip>
          <a:stretch>
            <a:fillRect/>
          </a:stretch>
        </p:blipFill>
        <p:spPr>
          <a:xfrm>
            <a:off x="18973325" y="15402275"/>
            <a:ext cx="12510780" cy="2911575"/>
          </a:xfrm>
          <a:prstGeom prst="rect">
            <a:avLst/>
          </a:prstGeom>
          <a:noFill/>
          <a:ln>
            <a:noFill/>
          </a:ln>
        </p:spPr>
      </p:pic>
      <p:sp>
        <p:nvSpPr>
          <p:cNvPr id="98" name="Google Shape;98;p13"/>
          <p:cNvSpPr txBox="1"/>
          <p:nvPr/>
        </p:nvSpPr>
        <p:spPr>
          <a:xfrm>
            <a:off x="23393240" y="18290724"/>
            <a:ext cx="5681100" cy="979200"/>
          </a:xfrm>
          <a:prstGeom prst="rect">
            <a:avLst/>
          </a:prstGeom>
          <a:noFill/>
          <a:ln>
            <a:noFill/>
          </a:ln>
        </p:spPr>
        <p:txBody>
          <a:bodyPr anchorCtr="0" anchor="t" bIns="156150" lIns="312475" spcFirstLastPara="1" rIns="312475" wrap="square" tIns="156150">
            <a:noAutofit/>
          </a:bodyPr>
          <a:lstStyle/>
          <a:p>
            <a:pPr indent="0" lvl="0" marL="0" rtl="0" algn="l">
              <a:spcBef>
                <a:spcPts val="0"/>
              </a:spcBef>
              <a:spcAft>
                <a:spcPts val="0"/>
              </a:spcAft>
              <a:buNone/>
            </a:pPr>
            <a:r>
              <a:rPr i="1" lang="en" sz="2000">
                <a:solidFill>
                  <a:srgbClr val="5D89B4"/>
                </a:solidFill>
                <a:latin typeface="Barlow Condensed"/>
                <a:ea typeface="Barlow Condensed"/>
                <a:cs typeface="Barlow Condensed"/>
                <a:sym typeface="Barlow Condensed"/>
              </a:rPr>
              <a:t>Figure 6: Crop Satellite Imagery method</a:t>
            </a:r>
            <a:endParaRPr i="1" sz="2000">
              <a:solidFill>
                <a:srgbClr val="5D89B4"/>
              </a:solidFill>
              <a:latin typeface="Barlow Condensed"/>
              <a:ea typeface="Barlow Condensed"/>
              <a:cs typeface="Barlow Condensed"/>
              <a:sym typeface="Barlow Condensed"/>
            </a:endParaRPr>
          </a:p>
        </p:txBody>
      </p:sp>
      <p:pic>
        <p:nvPicPr>
          <p:cNvPr id="99" name="Google Shape;99;p13"/>
          <p:cNvPicPr preferRelativeResize="0"/>
          <p:nvPr/>
        </p:nvPicPr>
        <p:blipFill>
          <a:blip r:embed="rId17">
            <a:alphaModFix/>
          </a:blip>
          <a:stretch>
            <a:fillRect/>
          </a:stretch>
        </p:blipFill>
        <p:spPr>
          <a:xfrm>
            <a:off x="9691325" y="38034400"/>
            <a:ext cx="2857500" cy="285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